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Lst>
  <p:notesMasterIdLst>
    <p:notesMasterId r:id="rId64"/>
  </p:notesMasterIdLst>
  <p:handoutMasterIdLst>
    <p:handoutMasterId r:id="rId65"/>
  </p:handoutMasterIdLst>
  <p:sldIdLst>
    <p:sldId id="343" r:id="rId8"/>
    <p:sldId id="325" r:id="rId9"/>
    <p:sldId id="260" r:id="rId10"/>
    <p:sldId id="332" r:id="rId11"/>
    <p:sldId id="257" r:id="rId12"/>
    <p:sldId id="3386" r:id="rId13"/>
    <p:sldId id="263" r:id="rId14"/>
    <p:sldId id="1660" r:id="rId15"/>
    <p:sldId id="261" r:id="rId16"/>
    <p:sldId id="3387" r:id="rId17"/>
    <p:sldId id="3388" r:id="rId18"/>
    <p:sldId id="259" r:id="rId19"/>
    <p:sldId id="3385" r:id="rId20"/>
    <p:sldId id="567" r:id="rId21"/>
    <p:sldId id="1118" r:id="rId22"/>
    <p:sldId id="258" r:id="rId23"/>
    <p:sldId id="3384" r:id="rId24"/>
    <p:sldId id="556" r:id="rId25"/>
    <p:sldId id="3377" r:id="rId26"/>
    <p:sldId id="566" r:id="rId27"/>
    <p:sldId id="262" r:id="rId28"/>
    <p:sldId id="558" r:id="rId29"/>
    <p:sldId id="563" r:id="rId30"/>
    <p:sldId id="3383" r:id="rId31"/>
    <p:sldId id="3361" r:id="rId32"/>
    <p:sldId id="3380" r:id="rId33"/>
    <p:sldId id="3389" r:id="rId34"/>
    <p:sldId id="3394" r:id="rId35"/>
    <p:sldId id="3390" r:id="rId36"/>
    <p:sldId id="3391" r:id="rId37"/>
    <p:sldId id="3392" r:id="rId38"/>
    <p:sldId id="3393" r:id="rId39"/>
    <p:sldId id="3363" r:id="rId40"/>
    <p:sldId id="3376" r:id="rId41"/>
    <p:sldId id="3382" r:id="rId42"/>
    <p:sldId id="1614" r:id="rId43"/>
    <p:sldId id="3346" r:id="rId44"/>
    <p:sldId id="559" r:id="rId45"/>
    <p:sldId id="3375" r:id="rId46"/>
    <p:sldId id="3381" r:id="rId47"/>
    <p:sldId id="3379" r:id="rId48"/>
    <p:sldId id="3378" r:id="rId49"/>
    <p:sldId id="329" r:id="rId50"/>
    <p:sldId id="328" r:id="rId51"/>
    <p:sldId id="345" r:id="rId52"/>
    <p:sldId id="327" r:id="rId53"/>
    <p:sldId id="294" r:id="rId54"/>
    <p:sldId id="349" r:id="rId55"/>
    <p:sldId id="344" r:id="rId56"/>
    <p:sldId id="333" r:id="rId57"/>
    <p:sldId id="339" r:id="rId58"/>
    <p:sldId id="336" r:id="rId59"/>
    <p:sldId id="337" r:id="rId60"/>
    <p:sldId id="340" r:id="rId61"/>
    <p:sldId id="341" r:id="rId62"/>
    <p:sldId id="342" r:id="rId6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325"/>
            <p14:sldId id="260"/>
            <p14:sldId id="332"/>
            <p14:sldId id="257"/>
            <p14:sldId id="3386"/>
            <p14:sldId id="263"/>
            <p14:sldId id="1660"/>
            <p14:sldId id="261"/>
            <p14:sldId id="3387"/>
            <p14:sldId id="3388"/>
            <p14:sldId id="259"/>
            <p14:sldId id="3385"/>
            <p14:sldId id="567"/>
            <p14:sldId id="1118"/>
            <p14:sldId id="258"/>
            <p14:sldId id="3384"/>
            <p14:sldId id="556"/>
            <p14:sldId id="3377"/>
            <p14:sldId id="566"/>
            <p14:sldId id="262"/>
            <p14:sldId id="558"/>
            <p14:sldId id="563"/>
            <p14:sldId id="3383"/>
            <p14:sldId id="3361"/>
            <p14:sldId id="3380"/>
            <p14:sldId id="3389"/>
            <p14:sldId id="3394"/>
            <p14:sldId id="3390"/>
            <p14:sldId id="3391"/>
            <p14:sldId id="3392"/>
            <p14:sldId id="3393"/>
            <p14:sldId id="3363"/>
            <p14:sldId id="3376"/>
            <p14:sldId id="3382"/>
            <p14:sldId id="1614"/>
            <p14:sldId id="3346"/>
            <p14:sldId id="559"/>
            <p14:sldId id="3375"/>
            <p14:sldId id="3381"/>
            <p14:sldId id="3379"/>
            <p14:sldId id="3378"/>
            <p14:sldId id="329"/>
            <p14:sldId id="328"/>
            <p14:sldId id="345"/>
          </p14:sldIdLst>
        </p14:section>
        <p14:section name="REFERENCE SLIDES" id="{1BF493E7-959B-4098-9BC3-C5CDEA4CA9C0}">
          <p14:sldIdLst>
            <p14:sldId id="327"/>
            <p14:sldId id="294"/>
            <p14:sldId id="349"/>
            <p14:sldId id="344"/>
            <p14:sldId id="333"/>
            <p14:sldId id="339"/>
            <p14:sldId id="336"/>
            <p14:sldId id="337"/>
            <p14:sldId id="340"/>
            <p14:sldId id="341"/>
            <p14:sldId id="3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2266" autoAdjust="0"/>
  </p:normalViewPr>
  <p:slideViewPr>
    <p:cSldViewPr snapToGrid="0">
      <p:cViewPr varScale="1">
        <p:scale>
          <a:sx n="182" d="100"/>
          <a:sy n="182" d="100"/>
        </p:scale>
        <p:origin x="1050" y="15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10/19/2019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aitold.me</a:t>
            </a:r>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10/19/2019 1:58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135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10/19/2019 1:58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10/19/2019 1:58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10/19/2019 1:58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901858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49140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228676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10/19/2019 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10/19/2019 1:58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10206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245-0C0A-4862-BDCE-5A51AE4333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4537386-6957-4DD2-A592-6F07E3FC618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F5A553E-D11C-4AA3-BEF9-3367C0E27D48}"/>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62C868BD-A188-4B5C-8FFB-F4CFF2C99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22A3B-6EF7-4EBB-97C9-EC71F46C2D5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879257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5BC08-1B61-42D8-8AEE-86B7B2436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8DC709-EEA9-46D7-8E17-95FE8834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A6548-0C34-4449-81E8-1A36C790B462}"/>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BC92F67B-33BC-44B2-A676-D5FD2637A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417F3-827E-4263-87EC-D8A294BA6606}"/>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2940706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BAE8-8FC8-4F72-A5AF-8EBCF03890A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099C6BA-8864-42BE-BC65-302E079AC37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32D827D-BC7E-47D9-BCEB-4DE51DFF2E42}"/>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08064BB1-43DA-475C-842D-9F091AA3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39B56-6020-488D-9F33-685A104AA39F}"/>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40371342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569CE-A145-49A3-9B9C-0CF35D48F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C9BEB-7650-48C7-9F4C-10B2882CEC1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A6336A-5AA1-48F6-B3ED-D510CDC4FC6D}"/>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675F0-B602-40C6-820E-FEF08013F80A}"/>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6" name="Footer Placeholder 5">
            <a:extLst>
              <a:ext uri="{FF2B5EF4-FFF2-40B4-BE49-F238E27FC236}">
                <a16:creationId xmlns:a16="http://schemas.microsoft.com/office/drawing/2014/main" id="{B5BB8D38-E890-494F-8304-ED5112845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8FA10B-6978-4B73-9DBB-C00DA982D42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941149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E8A97-AB51-491B-A277-958C8F26E50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045A39-AA12-492A-AE4F-37D9E4197D9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CC52FFC7-4D8F-429F-ADB9-9B8E31001B82}"/>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2E7E6D-C979-45AF-9068-9614C00CD45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A313A5E-CBFB-437A-AFBE-0B0BCE8E2742}"/>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6F59BB-30CE-4AA6-BD76-510ADA890F57}"/>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8" name="Footer Placeholder 7">
            <a:extLst>
              <a:ext uri="{FF2B5EF4-FFF2-40B4-BE49-F238E27FC236}">
                <a16:creationId xmlns:a16="http://schemas.microsoft.com/office/drawing/2014/main" id="{531AEE89-1826-484E-929A-7D5219C5C2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42B0D-1F99-4F1C-9069-F6A270602C19}"/>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621592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0AFF-6DA2-41E8-8DE3-5B6248DD1A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69BAF4-5D2B-484B-9F8A-E53AEF6FACB8}"/>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4" name="Footer Placeholder 3">
            <a:extLst>
              <a:ext uri="{FF2B5EF4-FFF2-40B4-BE49-F238E27FC236}">
                <a16:creationId xmlns:a16="http://schemas.microsoft.com/office/drawing/2014/main" id="{D803A261-FF25-4AEE-8297-81385C3762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6494AE-C4D7-41AA-B0FD-8C3875B595AA}"/>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2933377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0B015-AEF7-4294-B846-09A17A10EC97}"/>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3" name="Footer Placeholder 2">
            <a:extLst>
              <a:ext uri="{FF2B5EF4-FFF2-40B4-BE49-F238E27FC236}">
                <a16:creationId xmlns:a16="http://schemas.microsoft.com/office/drawing/2014/main" id="{8186A3AA-5580-44A7-9A02-A8EF284FA6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B2A58-F8B8-410D-8C36-5DC4E78275B3}"/>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1108753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2905D8-BD3F-4AAE-8FD2-EE8CC50DB57C}"/>
              </a:ext>
            </a:extLst>
          </p:cNvPr>
          <p:cNvSpPr/>
          <p:nvPr userDrawn="1"/>
        </p:nvSpPr>
        <p:spPr>
          <a:xfrm>
            <a:off x="2286" y="0"/>
            <a:ext cx="9141714" cy="68580"/>
          </a:xfrm>
          <a:prstGeom prst="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99767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A74F-EE8C-40E2-8DA2-A7E075AAC20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90FAEAE-C217-4960-A36B-3A1D85EC28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26B18A-B1F6-4156-B75F-AFCFF50BB97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ABD984D-8CDA-44C7-986E-7F783D3C6A93}"/>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6" name="Footer Placeholder 5">
            <a:extLst>
              <a:ext uri="{FF2B5EF4-FFF2-40B4-BE49-F238E27FC236}">
                <a16:creationId xmlns:a16="http://schemas.microsoft.com/office/drawing/2014/main" id="{E17CAA1F-2B9A-450A-BD54-5CECC9443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9AD25-C2A0-4E69-8225-C862D717C670}"/>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7058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31B4-3E70-4EB0-A8A9-11AC25C5CC4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6681B4A-6313-43E1-B95F-43E93583918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6A14CEA-5EBE-4274-9866-0AEA2C19FE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313D4DC-3E5E-44B8-A32F-3BD05977C84A}"/>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6" name="Footer Placeholder 5">
            <a:extLst>
              <a:ext uri="{FF2B5EF4-FFF2-40B4-BE49-F238E27FC236}">
                <a16:creationId xmlns:a16="http://schemas.microsoft.com/office/drawing/2014/main" id="{69DF02BF-BB1E-4FF0-A750-AA12F995B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BEBB7-D447-4D65-A3BE-F5D1FF681BC1}"/>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9141775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8ED6-36BC-4B2A-ABF8-BEE5379A4C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5FBEF-38DB-4158-AF96-7CC388DE92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201C0-2B92-4075-BB05-40B950A39A59}"/>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367F3B96-8DCC-4D75-B318-E27AA6C23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45F36-7717-4255-A508-A71B4E5A3F4D}"/>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10971312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C81D0E-038A-4841-97DD-2327CB1BD69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D6622-F3ED-4CB0-A4F2-C8ADB4E9D1C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69302-4DC2-4B7A-A940-80DA5C88CC5D}"/>
              </a:ext>
            </a:extLst>
          </p:cNvPr>
          <p:cNvSpPr>
            <a:spLocks noGrp="1"/>
          </p:cNvSpPr>
          <p:nvPr>
            <p:ph type="dt" sz="half" idx="10"/>
          </p:nvPr>
        </p:nvSpPr>
        <p:spPr/>
        <p:txBody>
          <a:body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6A6C8492-57E5-49ED-91EC-584C11E09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8043B-977A-4C3F-89CA-02477D41E775}"/>
              </a:ext>
            </a:extLst>
          </p:cNvPr>
          <p:cNvSpPr>
            <a:spLocks noGrp="1"/>
          </p:cNvSpPr>
          <p:nvPr>
            <p:ph type="sldNum" sz="quarter" idx="12"/>
          </p:nvPr>
        </p:nvSpPr>
        <p:spPr/>
        <p:txBody>
          <a:bodyPr/>
          <a:lstStyle/>
          <a:p>
            <a:fld id="{5F94A929-6F52-4A3C-9477-4DCEA834633D}" type="slidenum">
              <a:rPr lang="en-US" smtClean="0"/>
              <a:t>‹#›</a:t>
            </a:fld>
            <a:endParaRPr lang="en-US"/>
          </a:p>
        </p:txBody>
      </p:sp>
    </p:spTree>
    <p:extLst>
      <p:ext uri="{BB962C8B-B14F-4D97-AF65-F5344CB8AC3E}">
        <p14:creationId xmlns:p14="http://schemas.microsoft.com/office/powerpoint/2010/main" val="378836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10/19/2019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E5F4D0-1BE8-4024-B3A4-8F491278D27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565B62-853D-4785-A7C0-36E5543154EC}"/>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E8099-E105-4400-85F7-79ECE82D63C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6465F9D-470E-4127-83D3-6E443AD290A3}" type="datetimeFigureOut">
              <a:rPr lang="en-US" smtClean="0"/>
              <a:t>10/19/2019</a:t>
            </a:fld>
            <a:endParaRPr lang="en-US"/>
          </a:p>
        </p:txBody>
      </p:sp>
      <p:sp>
        <p:nvSpPr>
          <p:cNvPr id="5" name="Footer Placeholder 4">
            <a:extLst>
              <a:ext uri="{FF2B5EF4-FFF2-40B4-BE49-F238E27FC236}">
                <a16:creationId xmlns:a16="http://schemas.microsoft.com/office/drawing/2014/main" id="{98888645-FCBA-4195-934C-D90F21212EA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08483A-2F7A-49C2-A12D-1DE5AA583A9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F94A929-6F52-4A3C-9477-4DCEA834633D}" type="slidenum">
              <a:rPr lang="en-US" smtClean="0"/>
              <a:t>‹#›</a:t>
            </a:fld>
            <a:endParaRPr lang="en-US"/>
          </a:p>
        </p:txBody>
      </p:sp>
    </p:spTree>
    <p:extLst>
      <p:ext uri="{BB962C8B-B14F-4D97-AF65-F5344CB8AC3E}">
        <p14:creationId xmlns:p14="http://schemas.microsoft.com/office/powerpoint/2010/main" val="16571038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emf"/><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51.emf"/><Relationship Id="rId18" Type="http://schemas.openxmlformats.org/officeDocument/2006/relationships/image" Target="../media/image56.emf"/><Relationship Id="rId3" Type="http://schemas.openxmlformats.org/officeDocument/2006/relationships/image" Target="../media/image41.emf"/><Relationship Id="rId21" Type="http://schemas.openxmlformats.org/officeDocument/2006/relationships/image" Target="../media/image59.emf"/><Relationship Id="rId7" Type="http://schemas.openxmlformats.org/officeDocument/2006/relationships/image" Target="../media/image45.emf"/><Relationship Id="rId12" Type="http://schemas.openxmlformats.org/officeDocument/2006/relationships/image" Target="../media/image50.emf"/><Relationship Id="rId17" Type="http://schemas.openxmlformats.org/officeDocument/2006/relationships/image" Target="../media/image55.emf"/><Relationship Id="rId2" Type="http://schemas.openxmlformats.org/officeDocument/2006/relationships/image" Target="../media/image40.emf"/><Relationship Id="rId16" Type="http://schemas.openxmlformats.org/officeDocument/2006/relationships/image" Target="../media/image54.emf"/><Relationship Id="rId20" Type="http://schemas.openxmlformats.org/officeDocument/2006/relationships/image" Target="../media/image58.emf"/><Relationship Id="rId1" Type="http://schemas.openxmlformats.org/officeDocument/2006/relationships/slideLayout" Target="../slideLayouts/slideLayout38.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5" Type="http://schemas.openxmlformats.org/officeDocument/2006/relationships/image" Target="../media/image53.emf"/><Relationship Id="rId10" Type="http://schemas.openxmlformats.org/officeDocument/2006/relationships/image" Target="../media/image48.emf"/><Relationship Id="rId19" Type="http://schemas.openxmlformats.org/officeDocument/2006/relationships/image" Target="../media/image57.emf"/><Relationship Id="rId4" Type="http://schemas.openxmlformats.org/officeDocument/2006/relationships/image" Target="../media/image42.emf"/><Relationship Id="rId9" Type="http://schemas.openxmlformats.org/officeDocument/2006/relationships/image" Target="../media/image47.emf"/><Relationship Id="rId14" Type="http://schemas.openxmlformats.org/officeDocument/2006/relationships/image" Target="../media/image5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9.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9.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9.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73.png"/><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43.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microsoft.com/office/2007/relationships/hdphoto" Target="../media/hdphoto5.wdp"/><Relationship Id="rId3" Type="http://schemas.openxmlformats.org/officeDocument/2006/relationships/image" Target="../media/image77.png"/><Relationship Id="rId7" Type="http://schemas.microsoft.com/office/2007/relationships/hdphoto" Target="../media/hdphoto2.wdp"/><Relationship Id="rId12"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7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1.png"/><Relationship Id="rId4" Type="http://schemas.openxmlformats.org/officeDocument/2006/relationships/image" Target="../media/image78.png"/><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21.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3D6AC9-1F46-42B9-973A-265485208C46}"/>
              </a:ext>
            </a:extLst>
          </p:cNvPr>
          <p:cNvSpPr txBox="1"/>
          <p:nvPr/>
        </p:nvSpPr>
        <p:spPr>
          <a:xfrm>
            <a:off x="259308" y="429905"/>
            <a:ext cx="6578221" cy="553998"/>
          </a:xfrm>
          <a:prstGeom prst="rect">
            <a:avLst/>
          </a:prstGeom>
          <a:noFill/>
        </p:spPr>
        <p:txBody>
          <a:bodyPr wrap="square" rtlCol="0">
            <a:spAutoFit/>
          </a:bodyPr>
          <a:lstStyle/>
          <a:p>
            <a:pPr defTabSz="457189"/>
            <a:r>
              <a:rPr lang="en-US" sz="3000" dirty="0">
                <a:solidFill>
                  <a:srgbClr val="0099CC"/>
                </a:solidFill>
                <a:latin typeface="Calibri" panose="020F0502020204030204"/>
              </a:rPr>
              <a:t>DNNs, ML, DS, AI, NNs, etc.</a:t>
            </a:r>
          </a:p>
        </p:txBody>
      </p:sp>
      <p:sp>
        <p:nvSpPr>
          <p:cNvPr id="5" name="TextBox 4">
            <a:extLst>
              <a:ext uri="{FF2B5EF4-FFF2-40B4-BE49-F238E27FC236}">
                <a16:creationId xmlns:a16="http://schemas.microsoft.com/office/drawing/2014/main" id="{36C2E9F7-31E3-48A6-8058-4F0C8C6DA357}"/>
              </a:ext>
            </a:extLst>
          </p:cNvPr>
          <p:cNvSpPr txBox="1"/>
          <p:nvPr/>
        </p:nvSpPr>
        <p:spPr>
          <a:xfrm>
            <a:off x="654871" y="1443957"/>
            <a:ext cx="7654244" cy="2554545"/>
          </a:xfrm>
          <a:prstGeom prst="rect">
            <a:avLst/>
          </a:prstGeom>
          <a:noFill/>
        </p:spPr>
        <p:txBody>
          <a:bodyPr wrap="square" rtlCol="0">
            <a:spAutoFit/>
          </a:bodyPr>
          <a:lstStyle/>
          <a:p>
            <a:pPr defTabSz="457189"/>
            <a:r>
              <a:rPr lang="en-US" sz="2400" dirty="0">
                <a:solidFill>
                  <a:srgbClr val="000066"/>
                </a:solidFill>
                <a:latin typeface="Calibri" panose="020F0502020204030204"/>
              </a:rPr>
              <a:t>Data Science – analysis of data using traditional statistics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Machine Learning – making predictions from data</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Neural Network – common ML technique</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Deep Neural Network – a NN with multiple “hidden layers”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Artificial Intelligence – mimicking speech, vision, reasoning</a:t>
            </a:r>
          </a:p>
        </p:txBody>
      </p:sp>
      <p:pic>
        <p:nvPicPr>
          <p:cNvPr id="2" name="Picture 1">
            <a:extLst>
              <a:ext uri="{FF2B5EF4-FFF2-40B4-BE49-F238E27FC236}">
                <a16:creationId xmlns:a16="http://schemas.microsoft.com/office/drawing/2014/main" id="{4B69344E-3E10-44F8-9C5A-3219CD5E042D}"/>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1181301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3D6AC9-1F46-42B9-973A-265485208C46}"/>
              </a:ext>
            </a:extLst>
          </p:cNvPr>
          <p:cNvSpPr txBox="1"/>
          <p:nvPr/>
        </p:nvSpPr>
        <p:spPr>
          <a:xfrm>
            <a:off x="259308" y="429905"/>
            <a:ext cx="6578221" cy="553998"/>
          </a:xfrm>
          <a:prstGeom prst="rect">
            <a:avLst/>
          </a:prstGeom>
          <a:noFill/>
        </p:spPr>
        <p:txBody>
          <a:bodyPr wrap="square" rtlCol="0">
            <a:spAutoFit/>
          </a:bodyPr>
          <a:lstStyle/>
          <a:p>
            <a:pPr defTabSz="457189"/>
            <a:r>
              <a:rPr lang="en-US" sz="3000" dirty="0">
                <a:solidFill>
                  <a:srgbClr val="0099CC"/>
                </a:solidFill>
                <a:latin typeface="Calibri" panose="020F0502020204030204"/>
              </a:rPr>
              <a:t>DNNs, ML, DS, AI, NNs, etc.</a:t>
            </a:r>
          </a:p>
        </p:txBody>
      </p:sp>
      <p:sp>
        <p:nvSpPr>
          <p:cNvPr id="5" name="TextBox 4">
            <a:extLst>
              <a:ext uri="{FF2B5EF4-FFF2-40B4-BE49-F238E27FC236}">
                <a16:creationId xmlns:a16="http://schemas.microsoft.com/office/drawing/2014/main" id="{36C2E9F7-31E3-48A6-8058-4F0C8C6DA357}"/>
              </a:ext>
            </a:extLst>
          </p:cNvPr>
          <p:cNvSpPr txBox="1"/>
          <p:nvPr/>
        </p:nvSpPr>
        <p:spPr>
          <a:xfrm>
            <a:off x="654871" y="1443957"/>
            <a:ext cx="7654244" cy="2554545"/>
          </a:xfrm>
          <a:prstGeom prst="rect">
            <a:avLst/>
          </a:prstGeom>
          <a:noFill/>
        </p:spPr>
        <p:txBody>
          <a:bodyPr wrap="square" rtlCol="0">
            <a:spAutoFit/>
          </a:bodyPr>
          <a:lstStyle/>
          <a:p>
            <a:pPr defTabSz="457189"/>
            <a:r>
              <a:rPr lang="en-US" sz="2400" dirty="0">
                <a:solidFill>
                  <a:srgbClr val="000066"/>
                </a:solidFill>
                <a:latin typeface="Calibri" panose="020F0502020204030204"/>
              </a:rPr>
              <a:t>Data Science – analysis of data using traditional statistics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Machine Learning – making predictions from data</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Neural Network – common ML technique</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Deep Neural Network – a NN with multiple “hidden layers”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Artificial Intelligence – mimicking speech, vision, reasoning</a:t>
            </a:r>
          </a:p>
        </p:txBody>
      </p:sp>
      <p:pic>
        <p:nvPicPr>
          <p:cNvPr id="2" name="Picture 1">
            <a:extLst>
              <a:ext uri="{FF2B5EF4-FFF2-40B4-BE49-F238E27FC236}">
                <a16:creationId xmlns:a16="http://schemas.microsoft.com/office/drawing/2014/main" id="{4B69344E-3E10-44F8-9C5A-3219CD5E042D}"/>
              </a:ext>
            </a:extLst>
          </p:cNvPr>
          <p:cNvPicPr>
            <a:picLocks noChangeAspect="1"/>
          </p:cNvPicPr>
          <p:nvPr/>
        </p:nvPicPr>
        <p:blipFill>
          <a:blip r:embed="rId3"/>
          <a:stretch>
            <a:fillRect/>
          </a:stretch>
        </p:blipFill>
        <p:spPr>
          <a:xfrm>
            <a:off x="670968" y="628379"/>
            <a:ext cx="7802064" cy="3886742"/>
          </a:xfrm>
          <a:prstGeom prst="rect">
            <a:avLst/>
          </a:prstGeom>
        </p:spPr>
      </p:pic>
      <p:pic>
        <p:nvPicPr>
          <p:cNvPr id="3" name="Picture 2">
            <a:extLst>
              <a:ext uri="{FF2B5EF4-FFF2-40B4-BE49-F238E27FC236}">
                <a16:creationId xmlns:a16="http://schemas.microsoft.com/office/drawing/2014/main" id="{521836FA-D096-480F-871C-9D44E638A6B9}"/>
              </a:ext>
            </a:extLst>
          </p:cNvPr>
          <p:cNvPicPr>
            <a:picLocks noChangeAspect="1"/>
          </p:cNvPicPr>
          <p:nvPr/>
        </p:nvPicPr>
        <p:blipFill>
          <a:blip r:embed="rId4"/>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11044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0"/>
            <a:ext cx="5845311" cy="726799"/>
          </a:xfrm>
        </p:spPr>
        <p:txBody>
          <a:bodyPr>
            <a:normAutofit/>
          </a:bodyPr>
          <a:lstStyle/>
          <a:p>
            <a:r>
              <a:rPr lang="en-US" sz="3000" dirty="0"/>
              <a:t>Machine Learning</a:t>
            </a:r>
          </a:p>
        </p:txBody>
      </p:sp>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Machine Learning Uses and Algorithm Families</a:t>
            </a:r>
          </a:p>
        </p:txBody>
      </p:sp>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254" y="1040643"/>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327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dissolv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Example</a:t>
            </a:r>
            <a:br>
              <a:rPr lang="en-US" dirty="0"/>
            </a:br>
            <a:br>
              <a:rPr lang="en-US" dirty="0"/>
            </a:br>
            <a:r>
              <a:rPr lang="en-US" dirty="0"/>
              <a:t>Shallow Learning with Neural Networks</a:t>
            </a:r>
          </a:p>
        </p:txBody>
      </p:sp>
    </p:spTree>
    <p:extLst>
      <p:ext uri="{BB962C8B-B14F-4D97-AF65-F5344CB8AC3E}">
        <p14:creationId xmlns:p14="http://schemas.microsoft.com/office/powerpoint/2010/main" val="3703185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nvGraphicFramePr>
        <p:xfrm>
          <a:off x="1269673" y="2086026"/>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nvGraphicFramePr>
        <p:xfrm>
          <a:off x="2636363" y="2086026"/>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nvGraphicFramePr>
        <p:xfrm>
          <a:off x="4003053" y="2087960"/>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nvGraphicFramePr>
        <p:xfrm>
          <a:off x="5369743" y="2074663"/>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nvGraphicFramePr>
        <p:xfrm>
          <a:off x="6736433" y="2074663"/>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sp>
        <p:nvSpPr>
          <p:cNvPr id="15" name="Rectangle 14">
            <a:extLst>
              <a:ext uri="{FF2B5EF4-FFF2-40B4-BE49-F238E27FC236}">
                <a16:creationId xmlns:a16="http://schemas.microsoft.com/office/drawing/2014/main" id="{3CCC29A4-4CA6-43D4-BC16-3AAFBB9EB8EE}"/>
              </a:ext>
            </a:extLst>
          </p:cNvPr>
          <p:cNvSpPr/>
          <p:nvPr/>
        </p:nvSpPr>
        <p:spPr>
          <a:xfrm>
            <a:off x="1574631" y="3199718"/>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6" name="Rectangle 15">
            <a:extLst>
              <a:ext uri="{FF2B5EF4-FFF2-40B4-BE49-F238E27FC236}">
                <a16:creationId xmlns:a16="http://schemas.microsoft.com/office/drawing/2014/main" id="{7419B5ED-AAA3-435D-B273-26AF84774E1D}"/>
              </a:ext>
            </a:extLst>
          </p:cNvPr>
          <p:cNvSpPr/>
          <p:nvPr/>
        </p:nvSpPr>
        <p:spPr>
          <a:xfrm>
            <a:off x="4328985" y="3209880"/>
            <a:ext cx="393056" cy="584775"/>
          </a:xfrm>
          <a:prstGeom prst="rect">
            <a:avLst/>
          </a:prstGeom>
        </p:spPr>
        <p:txBody>
          <a:bodyPr wrap="none">
            <a:spAutoFit/>
          </a:bodyPr>
          <a:lstStyle/>
          <a:p>
            <a:r>
              <a:rPr lang="en-US" sz="3200" dirty="0">
                <a:solidFill>
                  <a:srgbClr val="000000"/>
                </a:solidFill>
                <a:latin typeface="Calibri" panose="020F0502020204030204" pitchFamily="34" charset="0"/>
              </a:rPr>
              <a:t>0</a:t>
            </a:r>
            <a:endParaRPr lang="en-US" sz="3200" dirty="0"/>
          </a:p>
        </p:txBody>
      </p:sp>
      <p:sp>
        <p:nvSpPr>
          <p:cNvPr id="17" name="Rectangle 16">
            <a:extLst>
              <a:ext uri="{FF2B5EF4-FFF2-40B4-BE49-F238E27FC236}">
                <a16:creationId xmlns:a16="http://schemas.microsoft.com/office/drawing/2014/main" id="{85E7F3D9-B83E-4D1C-8F5A-A57E16EAB164}"/>
              </a:ext>
            </a:extLst>
          </p:cNvPr>
          <p:cNvSpPr/>
          <p:nvPr/>
        </p:nvSpPr>
        <p:spPr>
          <a:xfrm>
            <a:off x="5679884" y="3209880"/>
            <a:ext cx="486030" cy="584775"/>
          </a:xfrm>
          <a:prstGeom prst="rect">
            <a:avLst/>
          </a:prstGeom>
        </p:spPr>
        <p:txBody>
          <a:bodyPr wrap="none">
            <a:spAutoFit/>
          </a:bodyPr>
          <a:lstStyle/>
          <a:p>
            <a:r>
              <a:rPr lang="en-US" sz="3200" dirty="0"/>
              <a:t>0 </a:t>
            </a:r>
          </a:p>
        </p:txBody>
      </p:sp>
      <p:sp>
        <p:nvSpPr>
          <p:cNvPr id="18" name="Rectangle 17">
            <a:extLst>
              <a:ext uri="{FF2B5EF4-FFF2-40B4-BE49-F238E27FC236}">
                <a16:creationId xmlns:a16="http://schemas.microsoft.com/office/drawing/2014/main" id="{17CC4C54-E7C9-4A4B-8553-12EAA701A019}"/>
              </a:ext>
            </a:extLst>
          </p:cNvPr>
          <p:cNvSpPr/>
          <p:nvPr/>
        </p:nvSpPr>
        <p:spPr>
          <a:xfrm>
            <a:off x="2951808" y="3195371"/>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19" name="Rectangle 18">
            <a:extLst>
              <a:ext uri="{FF2B5EF4-FFF2-40B4-BE49-F238E27FC236}">
                <a16:creationId xmlns:a16="http://schemas.microsoft.com/office/drawing/2014/main" id="{48497313-B85E-4EBA-9597-DF0D7D14F159}"/>
              </a:ext>
            </a:extLst>
          </p:cNvPr>
          <p:cNvSpPr/>
          <p:nvPr/>
        </p:nvSpPr>
        <p:spPr>
          <a:xfrm>
            <a:off x="6985182" y="3212132"/>
            <a:ext cx="486030" cy="584775"/>
          </a:xfrm>
          <a:prstGeom prst="rect">
            <a:avLst/>
          </a:prstGeom>
        </p:spPr>
        <p:txBody>
          <a:bodyPr wrap="none">
            <a:spAutoFit/>
          </a:bodyPr>
          <a:lstStyle/>
          <a:p>
            <a:r>
              <a:rPr lang="en-US" sz="3200" dirty="0">
                <a:solidFill>
                  <a:srgbClr val="000000"/>
                </a:solidFill>
                <a:latin typeface="Calibri" panose="020F0502020204030204" pitchFamily="34" charset="0"/>
              </a:rPr>
              <a:t>1</a:t>
            </a:r>
            <a:r>
              <a:rPr lang="en-US" sz="3200" dirty="0"/>
              <a:t> </a:t>
            </a:r>
          </a:p>
        </p:txBody>
      </p:sp>
      <p:sp>
        <p:nvSpPr>
          <p:cNvPr id="20" name="Rectangle 19">
            <a:extLst>
              <a:ext uri="{FF2B5EF4-FFF2-40B4-BE49-F238E27FC236}">
                <a16:creationId xmlns:a16="http://schemas.microsoft.com/office/drawing/2014/main" id="{1857CE23-23FC-41BA-9FC6-9A63E3E543A9}"/>
              </a:ext>
            </a:extLst>
          </p:cNvPr>
          <p:cNvSpPr/>
          <p:nvPr/>
        </p:nvSpPr>
        <p:spPr>
          <a:xfrm>
            <a:off x="2157636" y="3794655"/>
            <a:ext cx="4195636" cy="1077218"/>
          </a:xfrm>
          <a:prstGeom prst="rect">
            <a:avLst/>
          </a:prstGeom>
          <a:noFill/>
        </p:spPr>
        <p:txBody>
          <a:bodyPr wrap="square" lIns="91440" tIns="45720" rIns="91440" bIns="45720">
            <a:spAutoFit/>
          </a:bodyPr>
          <a:lstStyle/>
          <a:p>
            <a:pPr algn="ctr"/>
            <a:r>
              <a:rPr lang="en-US" sz="3200" b="1" spc="50" dirty="0">
                <a:ln w="9525" cmpd="sng">
                  <a:solidFill>
                    <a:schemeClr val="accent1"/>
                  </a:solidFill>
                  <a:prstDash val="solid"/>
                </a:ln>
                <a:solidFill>
                  <a:srgbClr val="70AD47">
                    <a:tint val="1000"/>
                  </a:srgbClr>
                </a:solidFill>
                <a:effectLst>
                  <a:glow rad="38100">
                    <a:schemeClr val="accent1">
                      <a:alpha val="40000"/>
                    </a:schemeClr>
                  </a:glow>
                </a:effectLst>
              </a:rPr>
              <a:t>Identify images that have the letter L</a:t>
            </a:r>
            <a:endPar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1758864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graphicFrame>
        <p:nvGraphicFramePr>
          <p:cNvPr id="7" name="Table 6">
            <a:extLst>
              <a:ext uri="{FF2B5EF4-FFF2-40B4-BE49-F238E27FC236}">
                <a16:creationId xmlns:a16="http://schemas.microsoft.com/office/drawing/2014/main" id="{319F9B6B-458D-4605-995B-B9639843178D}"/>
              </a:ext>
            </a:extLst>
          </p:cNvPr>
          <p:cNvGraphicFramePr>
            <a:graphicFrameLocks noGrp="1"/>
          </p:cNvGraphicFramePr>
          <p:nvPr>
            <p:extLst>
              <p:ext uri="{D42A27DB-BD31-4B8C-83A1-F6EECF244321}">
                <p14:modId xmlns:p14="http://schemas.microsoft.com/office/powerpoint/2010/main" val="2621001678"/>
              </p:ext>
            </p:extLst>
          </p:nvPr>
        </p:nvGraphicFramePr>
        <p:xfrm>
          <a:off x="681675" y="1448777"/>
          <a:ext cx="983529" cy="994173"/>
        </p:xfrm>
        <a:graphic>
          <a:graphicData uri="http://schemas.openxmlformats.org/drawingml/2006/table">
            <a:tbl>
              <a:tblPr/>
              <a:tblGrid>
                <a:gridCol w="327843">
                  <a:extLst>
                    <a:ext uri="{9D8B030D-6E8A-4147-A177-3AD203B41FA5}">
                      <a16:colId xmlns:a16="http://schemas.microsoft.com/office/drawing/2014/main" val="2098117508"/>
                    </a:ext>
                  </a:extLst>
                </a:gridCol>
                <a:gridCol w="327843">
                  <a:extLst>
                    <a:ext uri="{9D8B030D-6E8A-4147-A177-3AD203B41FA5}">
                      <a16:colId xmlns:a16="http://schemas.microsoft.com/office/drawing/2014/main" val="3671522972"/>
                    </a:ext>
                  </a:extLst>
                </a:gridCol>
                <a:gridCol w="327843">
                  <a:extLst>
                    <a:ext uri="{9D8B030D-6E8A-4147-A177-3AD203B41FA5}">
                      <a16:colId xmlns:a16="http://schemas.microsoft.com/office/drawing/2014/main" val="3406678382"/>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45148505"/>
                  </a:ext>
                </a:extLst>
              </a:tr>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77586274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52563911"/>
                  </a:ext>
                </a:extLst>
              </a:tr>
            </a:tbl>
          </a:graphicData>
        </a:graphic>
      </p:graphicFrame>
      <p:graphicFrame>
        <p:nvGraphicFramePr>
          <p:cNvPr id="9" name="Table 8">
            <a:extLst>
              <a:ext uri="{FF2B5EF4-FFF2-40B4-BE49-F238E27FC236}">
                <a16:creationId xmlns:a16="http://schemas.microsoft.com/office/drawing/2014/main" id="{5CBE2EC9-F09A-4D96-853E-970890694FD6}"/>
              </a:ext>
            </a:extLst>
          </p:cNvPr>
          <p:cNvGraphicFramePr>
            <a:graphicFrameLocks noGrp="1"/>
          </p:cNvGraphicFramePr>
          <p:nvPr>
            <p:extLst>
              <p:ext uri="{D42A27DB-BD31-4B8C-83A1-F6EECF244321}">
                <p14:modId xmlns:p14="http://schemas.microsoft.com/office/powerpoint/2010/main" val="274736346"/>
              </p:ext>
            </p:extLst>
          </p:nvPr>
        </p:nvGraphicFramePr>
        <p:xfrm>
          <a:off x="4080235" y="1244008"/>
          <a:ext cx="983529" cy="994173"/>
        </p:xfrm>
        <a:graphic>
          <a:graphicData uri="http://schemas.openxmlformats.org/drawingml/2006/table">
            <a:tbl>
              <a:tblPr/>
              <a:tblGrid>
                <a:gridCol w="327843">
                  <a:extLst>
                    <a:ext uri="{9D8B030D-6E8A-4147-A177-3AD203B41FA5}">
                      <a16:colId xmlns:a16="http://schemas.microsoft.com/office/drawing/2014/main" val="644169477"/>
                    </a:ext>
                  </a:extLst>
                </a:gridCol>
                <a:gridCol w="327843">
                  <a:extLst>
                    <a:ext uri="{9D8B030D-6E8A-4147-A177-3AD203B41FA5}">
                      <a16:colId xmlns:a16="http://schemas.microsoft.com/office/drawing/2014/main" val="1122737133"/>
                    </a:ext>
                  </a:extLst>
                </a:gridCol>
                <a:gridCol w="327843">
                  <a:extLst>
                    <a:ext uri="{9D8B030D-6E8A-4147-A177-3AD203B41FA5}">
                      <a16:colId xmlns:a16="http://schemas.microsoft.com/office/drawing/2014/main" val="191638211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42095278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91311876"/>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8724336"/>
                  </a:ext>
                </a:extLst>
              </a:tr>
            </a:tbl>
          </a:graphicData>
        </a:graphic>
      </p:graphicFrame>
      <p:graphicFrame>
        <p:nvGraphicFramePr>
          <p:cNvPr id="11" name="Table 10">
            <a:extLst>
              <a:ext uri="{FF2B5EF4-FFF2-40B4-BE49-F238E27FC236}">
                <a16:creationId xmlns:a16="http://schemas.microsoft.com/office/drawing/2014/main" id="{E8005D7B-2497-4ED4-AA4F-058DF4E2C56A}"/>
              </a:ext>
            </a:extLst>
          </p:cNvPr>
          <p:cNvGraphicFramePr>
            <a:graphicFrameLocks noGrp="1"/>
          </p:cNvGraphicFramePr>
          <p:nvPr>
            <p:extLst>
              <p:ext uri="{D42A27DB-BD31-4B8C-83A1-F6EECF244321}">
                <p14:modId xmlns:p14="http://schemas.microsoft.com/office/powerpoint/2010/main" val="1126898795"/>
              </p:ext>
            </p:extLst>
          </p:nvPr>
        </p:nvGraphicFramePr>
        <p:xfrm>
          <a:off x="6743342" y="1452493"/>
          <a:ext cx="983529" cy="994173"/>
        </p:xfrm>
        <a:graphic>
          <a:graphicData uri="http://schemas.openxmlformats.org/drawingml/2006/table">
            <a:tbl>
              <a:tblPr/>
              <a:tblGrid>
                <a:gridCol w="327843">
                  <a:extLst>
                    <a:ext uri="{9D8B030D-6E8A-4147-A177-3AD203B41FA5}">
                      <a16:colId xmlns:a16="http://schemas.microsoft.com/office/drawing/2014/main" val="1456578702"/>
                    </a:ext>
                  </a:extLst>
                </a:gridCol>
                <a:gridCol w="327843">
                  <a:extLst>
                    <a:ext uri="{9D8B030D-6E8A-4147-A177-3AD203B41FA5}">
                      <a16:colId xmlns:a16="http://schemas.microsoft.com/office/drawing/2014/main" val="1894600546"/>
                    </a:ext>
                  </a:extLst>
                </a:gridCol>
                <a:gridCol w="327843">
                  <a:extLst>
                    <a:ext uri="{9D8B030D-6E8A-4147-A177-3AD203B41FA5}">
                      <a16:colId xmlns:a16="http://schemas.microsoft.com/office/drawing/2014/main" val="2724750556"/>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3162043127"/>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extLst>
                  <a:ext uri="{0D108BD9-81ED-4DB2-BD59-A6C34878D82A}">
                    <a16:rowId xmlns:a16="http://schemas.microsoft.com/office/drawing/2014/main" val="4130321079"/>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65166057"/>
                  </a:ext>
                </a:extLst>
              </a:tr>
            </a:tbl>
          </a:graphicData>
        </a:graphic>
      </p:graphicFrame>
      <p:graphicFrame>
        <p:nvGraphicFramePr>
          <p:cNvPr id="12" name="Table 11">
            <a:extLst>
              <a:ext uri="{FF2B5EF4-FFF2-40B4-BE49-F238E27FC236}">
                <a16:creationId xmlns:a16="http://schemas.microsoft.com/office/drawing/2014/main" id="{8368C026-9262-4915-9964-92EF974B9F44}"/>
              </a:ext>
            </a:extLst>
          </p:cNvPr>
          <p:cNvGraphicFramePr>
            <a:graphicFrameLocks noGrp="1"/>
          </p:cNvGraphicFramePr>
          <p:nvPr>
            <p:extLst>
              <p:ext uri="{D42A27DB-BD31-4B8C-83A1-F6EECF244321}">
                <p14:modId xmlns:p14="http://schemas.microsoft.com/office/powerpoint/2010/main" val="2225000862"/>
              </p:ext>
            </p:extLst>
          </p:nvPr>
        </p:nvGraphicFramePr>
        <p:xfrm>
          <a:off x="681676" y="3386556"/>
          <a:ext cx="983529" cy="994173"/>
        </p:xfrm>
        <a:graphic>
          <a:graphicData uri="http://schemas.openxmlformats.org/drawingml/2006/table">
            <a:tbl>
              <a:tblPr/>
              <a:tblGrid>
                <a:gridCol w="327843">
                  <a:extLst>
                    <a:ext uri="{9D8B030D-6E8A-4147-A177-3AD203B41FA5}">
                      <a16:colId xmlns:a16="http://schemas.microsoft.com/office/drawing/2014/main" val="515625655"/>
                    </a:ext>
                  </a:extLst>
                </a:gridCol>
                <a:gridCol w="327843">
                  <a:extLst>
                    <a:ext uri="{9D8B030D-6E8A-4147-A177-3AD203B41FA5}">
                      <a16:colId xmlns:a16="http://schemas.microsoft.com/office/drawing/2014/main" val="698731434"/>
                    </a:ext>
                  </a:extLst>
                </a:gridCol>
                <a:gridCol w="327843">
                  <a:extLst>
                    <a:ext uri="{9D8B030D-6E8A-4147-A177-3AD203B41FA5}">
                      <a16:colId xmlns:a16="http://schemas.microsoft.com/office/drawing/2014/main" val="4283581351"/>
                    </a:ext>
                  </a:extLst>
                </a:gridCol>
              </a:tblGrid>
              <a:tr h="331391">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21090433"/>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562173960"/>
                  </a:ext>
                </a:extLst>
              </a:tr>
              <a:tr h="331391">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77091683"/>
                  </a:ext>
                </a:extLst>
              </a:tr>
            </a:tbl>
          </a:graphicData>
        </a:graphic>
      </p:graphicFrame>
      <p:graphicFrame>
        <p:nvGraphicFramePr>
          <p:cNvPr id="14" name="Table 13">
            <a:extLst>
              <a:ext uri="{FF2B5EF4-FFF2-40B4-BE49-F238E27FC236}">
                <a16:creationId xmlns:a16="http://schemas.microsoft.com/office/drawing/2014/main" id="{B53F4063-3929-4F94-AC9B-EB96A641E7CB}"/>
              </a:ext>
            </a:extLst>
          </p:cNvPr>
          <p:cNvGraphicFramePr>
            <a:graphicFrameLocks noGrp="1"/>
          </p:cNvGraphicFramePr>
          <p:nvPr>
            <p:extLst>
              <p:ext uri="{D42A27DB-BD31-4B8C-83A1-F6EECF244321}">
                <p14:modId xmlns:p14="http://schemas.microsoft.com/office/powerpoint/2010/main" val="1121041885"/>
              </p:ext>
            </p:extLst>
          </p:nvPr>
        </p:nvGraphicFramePr>
        <p:xfrm>
          <a:off x="6768448" y="3319771"/>
          <a:ext cx="983529" cy="994170"/>
        </p:xfrm>
        <a:graphic>
          <a:graphicData uri="http://schemas.openxmlformats.org/drawingml/2006/table">
            <a:tbl>
              <a:tblPr/>
              <a:tblGrid>
                <a:gridCol w="327843">
                  <a:extLst>
                    <a:ext uri="{9D8B030D-6E8A-4147-A177-3AD203B41FA5}">
                      <a16:colId xmlns:a16="http://schemas.microsoft.com/office/drawing/2014/main" val="4113077346"/>
                    </a:ext>
                  </a:extLst>
                </a:gridCol>
                <a:gridCol w="327843">
                  <a:extLst>
                    <a:ext uri="{9D8B030D-6E8A-4147-A177-3AD203B41FA5}">
                      <a16:colId xmlns:a16="http://schemas.microsoft.com/office/drawing/2014/main" val="3953906586"/>
                    </a:ext>
                  </a:extLst>
                </a:gridCol>
                <a:gridCol w="327843">
                  <a:extLst>
                    <a:ext uri="{9D8B030D-6E8A-4147-A177-3AD203B41FA5}">
                      <a16:colId xmlns:a16="http://schemas.microsoft.com/office/drawing/2014/main" val="2581680911"/>
                    </a:ext>
                  </a:extLst>
                </a:gridCol>
              </a:tblGrid>
              <a:tr h="331390">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20628792"/>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9309408"/>
                  </a:ext>
                </a:extLst>
              </a:tr>
              <a:tr h="331390">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72C4"/>
                    </a:solidFill>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3043856"/>
                  </a:ext>
                </a:extLst>
              </a:tr>
            </a:tbl>
          </a:graphicData>
        </a:graphic>
      </p:graphicFrame>
      <p:pic>
        <p:nvPicPr>
          <p:cNvPr id="5" name="Picture 4">
            <a:extLst>
              <a:ext uri="{FF2B5EF4-FFF2-40B4-BE49-F238E27FC236}">
                <a16:creationId xmlns:a16="http://schemas.microsoft.com/office/drawing/2014/main" id="{096AB3E4-EFE1-4714-93E7-7060BA8226A7}"/>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6" name="Picture 5">
            <a:extLst>
              <a:ext uri="{FF2B5EF4-FFF2-40B4-BE49-F238E27FC236}">
                <a16:creationId xmlns:a16="http://schemas.microsoft.com/office/drawing/2014/main" id="{CC25972D-A9C1-47B2-B02B-6632E1CBF0C1}"/>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8" name="Picture 7">
            <a:extLst>
              <a:ext uri="{FF2B5EF4-FFF2-40B4-BE49-F238E27FC236}">
                <a16:creationId xmlns:a16="http://schemas.microsoft.com/office/drawing/2014/main" id="{5A2191EA-413B-4466-B7D4-D438F179A226}"/>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10" name="Picture 9">
            <a:extLst>
              <a:ext uri="{FF2B5EF4-FFF2-40B4-BE49-F238E27FC236}">
                <a16:creationId xmlns:a16="http://schemas.microsoft.com/office/drawing/2014/main" id="{22565DE0-3EC5-4BE2-B0A9-DFBB3691287C}"/>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13" name="Picture 12">
            <a:extLst>
              <a:ext uri="{FF2B5EF4-FFF2-40B4-BE49-F238E27FC236}">
                <a16:creationId xmlns:a16="http://schemas.microsoft.com/office/drawing/2014/main" id="{0F0DE694-EB6F-4BF2-887C-BC63F2B7CD39}"/>
              </a:ext>
            </a:extLst>
          </p:cNvPr>
          <p:cNvPicPr>
            <a:picLocks noChangeAspect="1"/>
          </p:cNvPicPr>
          <p:nvPr/>
        </p:nvPicPr>
        <p:blipFill>
          <a:blip r:embed="rId6"/>
          <a:stretch>
            <a:fillRect/>
          </a:stretch>
        </p:blipFill>
        <p:spPr>
          <a:xfrm>
            <a:off x="5555528" y="4498418"/>
            <a:ext cx="3359158" cy="370983"/>
          </a:xfrm>
          <a:prstGeom prst="rect">
            <a:avLst/>
          </a:prstGeom>
        </p:spPr>
      </p:pic>
      <p:sp>
        <p:nvSpPr>
          <p:cNvPr id="15" name="Left Brace 14">
            <a:extLst>
              <a:ext uri="{FF2B5EF4-FFF2-40B4-BE49-F238E27FC236}">
                <a16:creationId xmlns:a16="http://schemas.microsoft.com/office/drawing/2014/main" id="{53C59D79-0354-47D1-A825-17C615D965D9}"/>
              </a:ext>
            </a:extLst>
          </p:cNvPr>
          <p:cNvSpPr/>
          <p:nvPr/>
        </p:nvSpPr>
        <p:spPr>
          <a:xfrm rot="16200000">
            <a:off x="2779170" y="2693889"/>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02BDA2C8-26E8-4B78-8746-8A7F5198422A}"/>
              </a:ext>
            </a:extLst>
          </p:cNvPr>
          <p:cNvSpPr/>
          <p:nvPr/>
        </p:nvSpPr>
        <p:spPr>
          <a:xfrm rot="16200000">
            <a:off x="1657205"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a:extLst>
              <a:ext uri="{FF2B5EF4-FFF2-40B4-BE49-F238E27FC236}">
                <a16:creationId xmlns:a16="http://schemas.microsoft.com/office/drawing/2014/main" id="{59D1FBC1-9149-4A35-AE49-9FC765A4DF81}"/>
              </a:ext>
            </a:extLst>
          </p:cNvPr>
          <p:cNvSpPr/>
          <p:nvPr/>
        </p:nvSpPr>
        <p:spPr>
          <a:xfrm rot="16200000">
            <a:off x="535240" y="2681572"/>
            <a:ext cx="292868" cy="9835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686678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extLst>
              <p:ext uri="{D42A27DB-BD31-4B8C-83A1-F6EECF244321}">
                <p14:modId xmlns:p14="http://schemas.microsoft.com/office/powerpoint/2010/main" val="2190165898"/>
              </p:ext>
            </p:extLst>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extLst>
              <p:ext uri="{D42A27DB-BD31-4B8C-83A1-F6EECF244321}">
                <p14:modId xmlns:p14="http://schemas.microsoft.com/office/powerpoint/2010/main" val="1671838864"/>
              </p:ext>
            </p:extLst>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extLst>
              <p:ext uri="{D42A27DB-BD31-4B8C-83A1-F6EECF244321}">
                <p14:modId xmlns:p14="http://schemas.microsoft.com/office/powerpoint/2010/main" val="908052422"/>
              </p:ext>
            </p:extLst>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extLst>
              <p:ext uri="{D42A27DB-BD31-4B8C-83A1-F6EECF244321}">
                <p14:modId xmlns:p14="http://schemas.microsoft.com/office/powerpoint/2010/main" val="3605532094"/>
              </p:ext>
            </p:extLst>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extLst>
              <p:ext uri="{D42A27DB-BD31-4B8C-83A1-F6EECF244321}">
                <p14:modId xmlns:p14="http://schemas.microsoft.com/office/powerpoint/2010/main" val="3707311437"/>
              </p:ext>
            </p:extLst>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10214906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p:txBody>
          <a:bodyPr/>
          <a:lstStyle/>
          <a:p>
            <a:r>
              <a:rPr lang="en-US" dirty="0"/>
              <a:t>Example</a:t>
            </a:r>
          </a:p>
        </p:txBody>
      </p:sp>
      <p:pic>
        <p:nvPicPr>
          <p:cNvPr id="18" name="Picture 17">
            <a:extLst>
              <a:ext uri="{FF2B5EF4-FFF2-40B4-BE49-F238E27FC236}">
                <a16:creationId xmlns:a16="http://schemas.microsoft.com/office/drawing/2014/main" id="{DC47EF34-C1D5-4DAC-850A-5D2B6CDD7868}"/>
              </a:ext>
            </a:extLst>
          </p:cNvPr>
          <p:cNvPicPr>
            <a:picLocks noChangeAspect="1"/>
          </p:cNvPicPr>
          <p:nvPr/>
        </p:nvPicPr>
        <p:blipFill>
          <a:blip r:embed="rId2"/>
          <a:stretch>
            <a:fillRect/>
          </a:stretch>
        </p:blipFill>
        <p:spPr>
          <a:xfrm>
            <a:off x="3384172" y="675990"/>
            <a:ext cx="3359170" cy="370983"/>
          </a:xfrm>
          <a:prstGeom prst="rect">
            <a:avLst/>
          </a:prstGeom>
        </p:spPr>
      </p:pic>
      <p:pic>
        <p:nvPicPr>
          <p:cNvPr id="19" name="Picture 18">
            <a:extLst>
              <a:ext uri="{FF2B5EF4-FFF2-40B4-BE49-F238E27FC236}">
                <a16:creationId xmlns:a16="http://schemas.microsoft.com/office/drawing/2014/main" id="{93851DCA-8876-4F9E-BFDD-CE6668F68D22}"/>
              </a:ext>
            </a:extLst>
          </p:cNvPr>
          <p:cNvPicPr>
            <a:picLocks noChangeAspect="1"/>
          </p:cNvPicPr>
          <p:nvPr/>
        </p:nvPicPr>
        <p:blipFill>
          <a:blip r:embed="rId3"/>
          <a:stretch>
            <a:fillRect/>
          </a:stretch>
        </p:blipFill>
        <p:spPr>
          <a:xfrm>
            <a:off x="124055" y="2613767"/>
            <a:ext cx="3359169" cy="370985"/>
          </a:xfrm>
          <a:prstGeom prst="rect">
            <a:avLst/>
          </a:prstGeom>
        </p:spPr>
      </p:pic>
      <p:pic>
        <p:nvPicPr>
          <p:cNvPr id="20" name="Picture 19">
            <a:extLst>
              <a:ext uri="{FF2B5EF4-FFF2-40B4-BE49-F238E27FC236}">
                <a16:creationId xmlns:a16="http://schemas.microsoft.com/office/drawing/2014/main" id="{4BF188A5-9026-43DB-A5C3-41DA94F886FA}"/>
              </a:ext>
            </a:extLst>
          </p:cNvPr>
          <p:cNvPicPr>
            <a:picLocks noChangeAspect="1"/>
          </p:cNvPicPr>
          <p:nvPr/>
        </p:nvPicPr>
        <p:blipFill>
          <a:blip r:embed="rId4"/>
          <a:stretch>
            <a:fillRect/>
          </a:stretch>
        </p:blipFill>
        <p:spPr>
          <a:xfrm>
            <a:off x="5618413" y="2613767"/>
            <a:ext cx="3359158" cy="370983"/>
          </a:xfrm>
          <a:prstGeom prst="rect">
            <a:avLst/>
          </a:prstGeom>
        </p:spPr>
      </p:pic>
      <p:pic>
        <p:nvPicPr>
          <p:cNvPr id="21" name="Picture 20">
            <a:extLst>
              <a:ext uri="{FF2B5EF4-FFF2-40B4-BE49-F238E27FC236}">
                <a16:creationId xmlns:a16="http://schemas.microsoft.com/office/drawing/2014/main" id="{BD45F473-9482-4B32-966F-D93277AC03DE}"/>
              </a:ext>
            </a:extLst>
          </p:cNvPr>
          <p:cNvPicPr>
            <a:picLocks noChangeAspect="1"/>
          </p:cNvPicPr>
          <p:nvPr/>
        </p:nvPicPr>
        <p:blipFill>
          <a:blip r:embed="rId5"/>
          <a:stretch>
            <a:fillRect/>
          </a:stretch>
        </p:blipFill>
        <p:spPr>
          <a:xfrm>
            <a:off x="124066" y="4551546"/>
            <a:ext cx="3359158" cy="370983"/>
          </a:xfrm>
          <a:prstGeom prst="rect">
            <a:avLst/>
          </a:prstGeom>
        </p:spPr>
      </p:pic>
      <p:pic>
        <p:nvPicPr>
          <p:cNvPr id="22" name="Picture 21">
            <a:extLst>
              <a:ext uri="{FF2B5EF4-FFF2-40B4-BE49-F238E27FC236}">
                <a16:creationId xmlns:a16="http://schemas.microsoft.com/office/drawing/2014/main" id="{23026F2F-2F38-437F-9466-02FF18E97C6B}"/>
              </a:ext>
            </a:extLst>
          </p:cNvPr>
          <p:cNvPicPr>
            <a:picLocks noChangeAspect="1"/>
          </p:cNvPicPr>
          <p:nvPr/>
        </p:nvPicPr>
        <p:blipFill>
          <a:blip r:embed="rId6"/>
          <a:stretch>
            <a:fillRect/>
          </a:stretch>
        </p:blipFill>
        <p:spPr>
          <a:xfrm>
            <a:off x="5555528" y="4498418"/>
            <a:ext cx="3359158" cy="370983"/>
          </a:xfrm>
          <a:prstGeom prst="rect">
            <a:avLst/>
          </a:prstGeom>
        </p:spPr>
      </p:pic>
      <p:graphicFrame>
        <p:nvGraphicFramePr>
          <p:cNvPr id="23" name="Table 23">
            <a:extLst>
              <a:ext uri="{FF2B5EF4-FFF2-40B4-BE49-F238E27FC236}">
                <a16:creationId xmlns:a16="http://schemas.microsoft.com/office/drawing/2014/main" id="{5BCD90B3-8417-407E-AEF5-4DA7E59F5C88}"/>
              </a:ext>
            </a:extLst>
          </p:cNvPr>
          <p:cNvGraphicFramePr>
            <a:graphicFrameLocks noGrp="1"/>
          </p:cNvGraphicFramePr>
          <p:nvPr/>
        </p:nvGraphicFramePr>
        <p:xfrm>
          <a:off x="124055"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6" name="Table 23">
            <a:extLst>
              <a:ext uri="{FF2B5EF4-FFF2-40B4-BE49-F238E27FC236}">
                <a16:creationId xmlns:a16="http://schemas.microsoft.com/office/drawing/2014/main" id="{DC57966D-0361-4A89-854D-62DE6D9F9959}"/>
              </a:ext>
            </a:extLst>
          </p:cNvPr>
          <p:cNvGraphicFramePr>
            <a:graphicFrameLocks noGrp="1"/>
          </p:cNvGraphicFramePr>
          <p:nvPr/>
        </p:nvGraphicFramePr>
        <p:xfrm>
          <a:off x="3384172" y="210795"/>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7" name="Table 23">
            <a:extLst>
              <a:ext uri="{FF2B5EF4-FFF2-40B4-BE49-F238E27FC236}">
                <a16:creationId xmlns:a16="http://schemas.microsoft.com/office/drawing/2014/main" id="{83289EB9-667A-48AE-B4B2-546E82B3CC45}"/>
              </a:ext>
            </a:extLst>
          </p:cNvPr>
          <p:cNvGraphicFramePr>
            <a:graphicFrameLocks noGrp="1"/>
          </p:cNvGraphicFramePr>
          <p:nvPr/>
        </p:nvGraphicFramePr>
        <p:xfrm>
          <a:off x="124055" y="4041218"/>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8" name="Table 23">
            <a:extLst>
              <a:ext uri="{FF2B5EF4-FFF2-40B4-BE49-F238E27FC236}">
                <a16:creationId xmlns:a16="http://schemas.microsoft.com/office/drawing/2014/main" id="{49E8B074-847E-4943-9F1D-43FACA61FE27}"/>
              </a:ext>
            </a:extLst>
          </p:cNvPr>
          <p:cNvGraphicFramePr>
            <a:graphicFrameLocks noGrp="1"/>
          </p:cNvGraphicFramePr>
          <p:nvPr/>
        </p:nvGraphicFramePr>
        <p:xfrm>
          <a:off x="5623020" y="2155226"/>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graphicFrame>
        <p:nvGraphicFramePr>
          <p:cNvPr id="29" name="Table 23">
            <a:extLst>
              <a:ext uri="{FF2B5EF4-FFF2-40B4-BE49-F238E27FC236}">
                <a16:creationId xmlns:a16="http://schemas.microsoft.com/office/drawing/2014/main" id="{85710623-FFB3-494B-85A5-20BB5D0FA584}"/>
              </a:ext>
            </a:extLst>
          </p:cNvPr>
          <p:cNvGraphicFramePr>
            <a:graphicFrameLocks noGrp="1"/>
          </p:cNvGraphicFramePr>
          <p:nvPr/>
        </p:nvGraphicFramePr>
        <p:xfrm>
          <a:off x="5555517" y="4010310"/>
          <a:ext cx="3359169" cy="457200"/>
        </p:xfrm>
        <a:graphic>
          <a:graphicData uri="http://schemas.openxmlformats.org/drawingml/2006/table">
            <a:tbl>
              <a:tblPr firstRow="1" bandRow="1">
                <a:tableStyleId>{2D5ABB26-0587-4C30-8999-92F81FD0307C}</a:tableStyleId>
              </a:tblPr>
              <a:tblGrid>
                <a:gridCol w="373241">
                  <a:extLst>
                    <a:ext uri="{9D8B030D-6E8A-4147-A177-3AD203B41FA5}">
                      <a16:colId xmlns:a16="http://schemas.microsoft.com/office/drawing/2014/main" val="3518202590"/>
                    </a:ext>
                  </a:extLst>
                </a:gridCol>
                <a:gridCol w="373241">
                  <a:extLst>
                    <a:ext uri="{9D8B030D-6E8A-4147-A177-3AD203B41FA5}">
                      <a16:colId xmlns:a16="http://schemas.microsoft.com/office/drawing/2014/main" val="4059351966"/>
                    </a:ext>
                  </a:extLst>
                </a:gridCol>
                <a:gridCol w="373241">
                  <a:extLst>
                    <a:ext uri="{9D8B030D-6E8A-4147-A177-3AD203B41FA5}">
                      <a16:colId xmlns:a16="http://schemas.microsoft.com/office/drawing/2014/main" val="3376966289"/>
                    </a:ext>
                  </a:extLst>
                </a:gridCol>
                <a:gridCol w="373241">
                  <a:extLst>
                    <a:ext uri="{9D8B030D-6E8A-4147-A177-3AD203B41FA5}">
                      <a16:colId xmlns:a16="http://schemas.microsoft.com/office/drawing/2014/main" val="2818595242"/>
                    </a:ext>
                  </a:extLst>
                </a:gridCol>
                <a:gridCol w="373241">
                  <a:extLst>
                    <a:ext uri="{9D8B030D-6E8A-4147-A177-3AD203B41FA5}">
                      <a16:colId xmlns:a16="http://schemas.microsoft.com/office/drawing/2014/main" val="2109746364"/>
                    </a:ext>
                  </a:extLst>
                </a:gridCol>
                <a:gridCol w="373241">
                  <a:extLst>
                    <a:ext uri="{9D8B030D-6E8A-4147-A177-3AD203B41FA5}">
                      <a16:colId xmlns:a16="http://schemas.microsoft.com/office/drawing/2014/main" val="2056811530"/>
                    </a:ext>
                  </a:extLst>
                </a:gridCol>
                <a:gridCol w="373241">
                  <a:extLst>
                    <a:ext uri="{9D8B030D-6E8A-4147-A177-3AD203B41FA5}">
                      <a16:colId xmlns:a16="http://schemas.microsoft.com/office/drawing/2014/main" val="2018014849"/>
                    </a:ext>
                  </a:extLst>
                </a:gridCol>
                <a:gridCol w="373241">
                  <a:extLst>
                    <a:ext uri="{9D8B030D-6E8A-4147-A177-3AD203B41FA5}">
                      <a16:colId xmlns:a16="http://schemas.microsoft.com/office/drawing/2014/main" val="3293254096"/>
                    </a:ext>
                  </a:extLst>
                </a:gridCol>
                <a:gridCol w="373241">
                  <a:extLst>
                    <a:ext uri="{9D8B030D-6E8A-4147-A177-3AD203B41FA5}">
                      <a16:colId xmlns:a16="http://schemas.microsoft.com/office/drawing/2014/main" val="155039942"/>
                    </a:ext>
                  </a:extLst>
                </a:gridCol>
              </a:tblGrid>
              <a:tr h="370840">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0</a:t>
                      </a:r>
                    </a:p>
                  </a:txBody>
                  <a:tcPr/>
                </a:tc>
                <a:extLst>
                  <a:ext uri="{0D108BD9-81ED-4DB2-BD59-A6C34878D82A}">
                    <a16:rowId xmlns:a16="http://schemas.microsoft.com/office/drawing/2014/main" val="1706299008"/>
                  </a:ext>
                </a:extLst>
              </a:tr>
            </a:tbl>
          </a:graphicData>
        </a:graphic>
      </p:graphicFrame>
    </p:spTree>
    <p:extLst>
      <p:ext uri="{BB962C8B-B14F-4D97-AF65-F5344CB8AC3E}">
        <p14:creationId xmlns:p14="http://schemas.microsoft.com/office/powerpoint/2010/main" val="26260105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273844"/>
            <a:ext cx="7886700" cy="994172"/>
          </a:xfrm>
        </p:spPr>
        <p:txBody>
          <a:bodyPr/>
          <a:lstStyle/>
          <a:p>
            <a:r>
              <a:rPr lang="en-US" dirty="0"/>
              <a:t>Example</a:t>
            </a:r>
          </a:p>
        </p:txBody>
      </p:sp>
      <p:pic>
        <p:nvPicPr>
          <p:cNvPr id="3" name="Picture 2">
            <a:extLst>
              <a:ext uri="{FF2B5EF4-FFF2-40B4-BE49-F238E27FC236}">
                <a16:creationId xmlns:a16="http://schemas.microsoft.com/office/drawing/2014/main" id="{50C862CB-B18B-432D-8FE1-F2C895DF52D3}"/>
              </a:ext>
            </a:extLst>
          </p:cNvPr>
          <p:cNvPicPr>
            <a:picLocks noChangeAspect="1"/>
          </p:cNvPicPr>
          <p:nvPr/>
        </p:nvPicPr>
        <p:blipFill>
          <a:blip r:embed="rId2"/>
          <a:stretch>
            <a:fillRect/>
          </a:stretch>
        </p:blipFill>
        <p:spPr>
          <a:xfrm>
            <a:off x="350320" y="1912889"/>
            <a:ext cx="3561764" cy="1807393"/>
          </a:xfrm>
          <a:prstGeom prst="rect">
            <a:avLst/>
          </a:prstGeom>
        </p:spPr>
      </p:pic>
      <p:graphicFrame>
        <p:nvGraphicFramePr>
          <p:cNvPr id="4" name="Table 3">
            <a:extLst>
              <a:ext uri="{FF2B5EF4-FFF2-40B4-BE49-F238E27FC236}">
                <a16:creationId xmlns:a16="http://schemas.microsoft.com/office/drawing/2014/main" id="{EA37FD22-AA5C-4A81-82CC-BEA660605F1E}"/>
              </a:ext>
            </a:extLst>
          </p:cNvPr>
          <p:cNvGraphicFramePr>
            <a:graphicFrameLocks noGrp="1"/>
          </p:cNvGraphicFramePr>
          <p:nvPr>
            <p:extLst>
              <p:ext uri="{D42A27DB-BD31-4B8C-83A1-F6EECF244321}">
                <p14:modId xmlns:p14="http://schemas.microsoft.com/office/powerpoint/2010/main" val="475407773"/>
              </p:ext>
            </p:extLst>
          </p:nvPr>
        </p:nvGraphicFramePr>
        <p:xfrm>
          <a:off x="4572000" y="1912887"/>
          <a:ext cx="3561759"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3646817982"/>
                    </a:ext>
                  </a:extLst>
                </a:gridCol>
                <a:gridCol w="395751">
                  <a:extLst>
                    <a:ext uri="{9D8B030D-6E8A-4147-A177-3AD203B41FA5}">
                      <a16:colId xmlns:a16="http://schemas.microsoft.com/office/drawing/2014/main" val="3468984212"/>
                    </a:ext>
                  </a:extLst>
                </a:gridCol>
                <a:gridCol w="395751">
                  <a:extLst>
                    <a:ext uri="{9D8B030D-6E8A-4147-A177-3AD203B41FA5}">
                      <a16:colId xmlns:a16="http://schemas.microsoft.com/office/drawing/2014/main" val="1257299942"/>
                    </a:ext>
                  </a:extLst>
                </a:gridCol>
                <a:gridCol w="395751">
                  <a:extLst>
                    <a:ext uri="{9D8B030D-6E8A-4147-A177-3AD203B41FA5}">
                      <a16:colId xmlns:a16="http://schemas.microsoft.com/office/drawing/2014/main" val="3945527159"/>
                    </a:ext>
                  </a:extLst>
                </a:gridCol>
                <a:gridCol w="395751">
                  <a:extLst>
                    <a:ext uri="{9D8B030D-6E8A-4147-A177-3AD203B41FA5}">
                      <a16:colId xmlns:a16="http://schemas.microsoft.com/office/drawing/2014/main" val="279241687"/>
                    </a:ext>
                  </a:extLst>
                </a:gridCol>
                <a:gridCol w="395751">
                  <a:extLst>
                    <a:ext uri="{9D8B030D-6E8A-4147-A177-3AD203B41FA5}">
                      <a16:colId xmlns:a16="http://schemas.microsoft.com/office/drawing/2014/main" val="1771566255"/>
                    </a:ext>
                  </a:extLst>
                </a:gridCol>
                <a:gridCol w="395751">
                  <a:extLst>
                    <a:ext uri="{9D8B030D-6E8A-4147-A177-3AD203B41FA5}">
                      <a16:colId xmlns:a16="http://schemas.microsoft.com/office/drawing/2014/main" val="735408703"/>
                    </a:ext>
                  </a:extLst>
                </a:gridCol>
                <a:gridCol w="395751">
                  <a:extLst>
                    <a:ext uri="{9D8B030D-6E8A-4147-A177-3AD203B41FA5}">
                      <a16:colId xmlns:a16="http://schemas.microsoft.com/office/drawing/2014/main" val="2966110397"/>
                    </a:ext>
                  </a:extLst>
                </a:gridCol>
                <a:gridCol w="395751">
                  <a:extLst>
                    <a:ext uri="{9D8B030D-6E8A-4147-A177-3AD203B41FA5}">
                      <a16:colId xmlns:a16="http://schemas.microsoft.com/office/drawing/2014/main" val="2868322251"/>
                    </a:ext>
                  </a:extLst>
                </a:gridCol>
              </a:tblGrid>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285373017"/>
                  </a:ext>
                </a:extLst>
              </a:tr>
              <a:tr h="361479">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782694948"/>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7826452"/>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1</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533034770"/>
                  </a:ext>
                </a:extLst>
              </a:tr>
              <a:tr h="361479">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0</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a:effectLst/>
                        </a:rPr>
                        <a:t>1</a:t>
                      </a:r>
                      <a:endParaRPr lang="en-US" sz="2000" b="0" i="0" u="none" strike="noStrike">
                        <a:solidFill>
                          <a:srgbClr val="000000"/>
                        </a:solidFill>
                        <a:effectLst/>
                        <a:latin typeface="Calibri" panose="020F0502020204030204" pitchFamily="34" charset="0"/>
                      </a:endParaRPr>
                    </a:p>
                  </a:txBody>
                  <a:tcPr marL="6350" marR="6350" marT="6350" marB="0" anchor="b">
                    <a:solidFill>
                      <a:schemeClr val="bg1"/>
                    </a:solidFill>
                  </a:tcPr>
                </a:tc>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4118827866"/>
                  </a:ext>
                </a:extLst>
              </a:tr>
            </a:tbl>
          </a:graphicData>
        </a:graphic>
      </p:graphicFrame>
      <p:graphicFrame>
        <p:nvGraphicFramePr>
          <p:cNvPr id="5" name="Table 4">
            <a:extLst>
              <a:ext uri="{FF2B5EF4-FFF2-40B4-BE49-F238E27FC236}">
                <a16:creationId xmlns:a16="http://schemas.microsoft.com/office/drawing/2014/main" id="{B153C6B4-C2DC-4541-85FC-0352AE3D21B3}"/>
              </a:ext>
            </a:extLst>
          </p:cNvPr>
          <p:cNvGraphicFramePr>
            <a:graphicFrameLocks noGrp="1"/>
          </p:cNvGraphicFramePr>
          <p:nvPr>
            <p:extLst>
              <p:ext uri="{D42A27DB-BD31-4B8C-83A1-F6EECF244321}">
                <p14:modId xmlns:p14="http://schemas.microsoft.com/office/powerpoint/2010/main" val="3829700440"/>
              </p:ext>
            </p:extLst>
          </p:nvPr>
        </p:nvGraphicFramePr>
        <p:xfrm>
          <a:off x="8317474" y="1912886"/>
          <a:ext cx="395751" cy="1807395"/>
        </p:xfrm>
        <a:graphic>
          <a:graphicData uri="http://schemas.openxmlformats.org/drawingml/2006/table">
            <a:tbl>
              <a:tblPr>
                <a:tableStyleId>{5C22544A-7EE6-4342-B048-85BDC9FD1C3A}</a:tableStyleId>
              </a:tblPr>
              <a:tblGrid>
                <a:gridCol w="395751">
                  <a:extLst>
                    <a:ext uri="{9D8B030D-6E8A-4147-A177-3AD203B41FA5}">
                      <a16:colId xmlns:a16="http://schemas.microsoft.com/office/drawing/2014/main" val="614074044"/>
                    </a:ext>
                  </a:extLst>
                </a:gridCol>
              </a:tblGrid>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58098228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2027140808"/>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232460674"/>
                  </a:ext>
                </a:extLst>
              </a:tr>
              <a:tr h="361479">
                <a:tc>
                  <a:txBody>
                    <a:bodyPr/>
                    <a:lstStyle/>
                    <a:p>
                      <a:pPr algn="r" fontAlgn="b"/>
                      <a:r>
                        <a:rPr lang="en-US" sz="2000" u="none" strike="noStrike" dirty="0">
                          <a:effectLst/>
                        </a:rPr>
                        <a:t>0</a:t>
                      </a:r>
                      <a:endParaRPr lang="en-US" sz="2000" b="0" i="0" u="none" strike="noStrike" dirty="0">
                        <a:solidFill>
                          <a:srgbClr val="000000"/>
                        </a:solidFill>
                        <a:effectLst/>
                        <a:latin typeface="Calibri" panose="020F0502020204030204" pitchFamily="34" charset="0"/>
                      </a:endParaRPr>
                    </a:p>
                  </a:txBody>
                  <a:tcPr marL="6350" marR="6350" marT="6350" marB="0" anchor="b">
                    <a:solidFill>
                      <a:schemeClr val="bg1"/>
                    </a:solidFill>
                  </a:tcPr>
                </a:tc>
                <a:extLst>
                  <a:ext uri="{0D108BD9-81ED-4DB2-BD59-A6C34878D82A}">
                    <a16:rowId xmlns:a16="http://schemas.microsoft.com/office/drawing/2014/main" val="3503459860"/>
                  </a:ext>
                </a:extLst>
              </a:tr>
              <a:tr h="361479">
                <a:tc>
                  <a:txBody>
                    <a:bodyPr/>
                    <a:lstStyle/>
                    <a:p>
                      <a:pPr algn="r" fontAlgn="b"/>
                      <a:r>
                        <a:rPr lang="en-US" sz="2000" b="0" i="0" u="none" strike="noStrike" dirty="0">
                          <a:solidFill>
                            <a:srgbClr val="000000"/>
                          </a:solidFill>
                          <a:effectLst/>
                          <a:latin typeface="Calibri" panose="020F0502020204030204" pitchFamily="34" charset="0"/>
                        </a:rPr>
                        <a:t>1</a:t>
                      </a:r>
                    </a:p>
                  </a:txBody>
                  <a:tcPr marL="6350" marR="6350" marT="6350" marB="0" anchor="b">
                    <a:solidFill>
                      <a:schemeClr val="bg1"/>
                    </a:solidFill>
                  </a:tcPr>
                </a:tc>
                <a:extLst>
                  <a:ext uri="{0D108BD9-81ED-4DB2-BD59-A6C34878D82A}">
                    <a16:rowId xmlns:a16="http://schemas.microsoft.com/office/drawing/2014/main" val="1813204787"/>
                  </a:ext>
                </a:extLst>
              </a:tr>
            </a:tbl>
          </a:graphicData>
        </a:graphic>
      </p:graphicFrame>
    </p:spTree>
    <p:extLst>
      <p:ext uri="{BB962C8B-B14F-4D97-AF65-F5344CB8AC3E}">
        <p14:creationId xmlns:p14="http://schemas.microsoft.com/office/powerpoint/2010/main" val="27154117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39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Platforms and Tools</a:t>
            </a:r>
          </a:p>
        </p:txBody>
      </p:sp>
    </p:spTree>
    <p:extLst>
      <p:ext uri="{BB962C8B-B14F-4D97-AF65-F5344CB8AC3E}">
        <p14:creationId xmlns:p14="http://schemas.microsoft.com/office/powerpoint/2010/main" val="99713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3897542"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a:t>
            </a:r>
            <a:r>
              <a:rPr lang="en-US" sz="2400" spc="-38" dirty="0" err="1">
                <a:ln w="3175">
                  <a:noFill/>
                </a:ln>
                <a:solidFill>
                  <a:prstClr val="black"/>
                </a:solidFill>
                <a:latin typeface="Calibri" panose="020F0502020204030204"/>
                <a:cs typeface="Segoe UI" pitchFamily="34" charset="0"/>
              </a:rPr>
              <a:t>LearnAI-DataScienceVM</a:t>
            </a:r>
            <a:endParaRPr lang="en-US" sz="2400" spc="-38" dirty="0">
              <a:ln w="3175">
                <a:noFill/>
              </a:ln>
              <a:solidFill>
                <a:prstClr val="black"/>
              </a:solidFill>
              <a:latin typeface="Calibri" panose="020F0502020204030204"/>
              <a:cs typeface="Segoe UI" pitchFamily="34" charset="0"/>
            </a:endParaRP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469508" y="173642"/>
            <a:ext cx="8263890" cy="488788"/>
          </a:xfrm>
        </p:spPr>
        <p:txBody>
          <a:bodyPr vert="horz" wrap="square" lIns="0" tIns="0" rIns="0" bIns="0" rtlCol="0" anchor="t">
            <a:spAutoFit/>
          </a:bodyPr>
          <a:lstStyle/>
          <a:p>
            <a:r>
              <a:rPr lang="en-US" sz="3529" dirty="0">
                <a:latin typeface="+mn-lt"/>
              </a:rPr>
              <a:t>Platforms - ML/AI/DL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p:txBody>
          <a:bodyPr/>
          <a:lstStyle/>
          <a:p>
            <a:r>
              <a:rPr lang="en-US" dirty="0"/>
              <a:t>Platforms – SQL Server</a:t>
            </a:r>
          </a:p>
        </p:txBody>
      </p:sp>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991" y="951271"/>
            <a:ext cx="3613292" cy="1499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378" y="3128118"/>
            <a:ext cx="4031009" cy="132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480060" y="1540231"/>
            <a:ext cx="2751871" cy="2070074"/>
          </a:xfrm>
        </p:spPr>
        <p:txBody>
          <a:bodyPr>
            <a:normAutofit/>
          </a:bodyPr>
          <a:lstStyle/>
          <a:p>
            <a:r>
              <a:rPr lang="en-US" dirty="0">
                <a:solidFill>
                  <a:srgbClr val="FFFFFF"/>
                </a:solidFill>
              </a:rPr>
              <a:t>Resources</a:t>
            </a:r>
          </a:p>
        </p:txBody>
      </p: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4170784" y="601399"/>
            <a:ext cx="4973216" cy="3922976"/>
          </a:xfrm>
        </p:spPr>
        <p:txBody>
          <a:bodyPr anchor="ctr">
            <a:normAutofit/>
          </a:bodyPr>
          <a:lstStyle/>
          <a:p>
            <a:pPr marL="0" indent="0">
              <a:buNone/>
            </a:pPr>
            <a:r>
              <a:rPr lang="en-US" sz="3600" dirty="0">
                <a:solidFill>
                  <a:srgbClr val="000000"/>
                </a:solidFill>
              </a:rPr>
              <a:t>SQL Server Workshops</a:t>
            </a:r>
            <a:r>
              <a:rPr lang="en-US" sz="3000" dirty="0">
                <a:solidFill>
                  <a:srgbClr val="000000"/>
                </a:solidFill>
              </a:rPr>
              <a:t> </a:t>
            </a:r>
          </a:p>
          <a:p>
            <a:pPr marL="0" indent="0">
              <a:buNone/>
            </a:pPr>
            <a:endParaRPr lang="en-US" sz="3000" dirty="0">
              <a:solidFill>
                <a:srgbClr val="000000"/>
              </a:solidFill>
              <a:hlinkClick r:id="" action="ppaction://noaction"/>
            </a:endParaRPr>
          </a:p>
          <a:p>
            <a:pPr marL="0" indent="0">
              <a:buNone/>
            </a:pPr>
            <a:r>
              <a:rPr lang="en-US" sz="3000" dirty="0">
                <a:solidFill>
                  <a:srgbClr val="000000"/>
                </a:solidFill>
                <a:hlinkClick r:id="" action="ppaction://noaction"/>
              </a:rPr>
              <a:t>http://aka.ms/sqlworkshops</a:t>
            </a:r>
            <a:r>
              <a:rPr lang="en-US" sz="3000" dirty="0">
                <a:solidFill>
                  <a:srgbClr val="000000"/>
                </a:solidFill>
              </a:rPr>
              <a:t> </a:t>
            </a:r>
          </a:p>
          <a:p>
            <a:pPr marL="0" indent="0">
              <a:buNone/>
            </a:pPr>
            <a:endParaRPr lang="en-US" i="1" dirty="0">
              <a:solidFill>
                <a:srgbClr val="000000"/>
              </a:solidFill>
            </a:endParaRPr>
          </a:p>
          <a:p>
            <a:pPr marL="0" indent="0">
              <a:buNone/>
            </a:pPr>
            <a:r>
              <a:rPr lang="en-US" i="1" dirty="0">
                <a:solidFill>
                  <a:srgbClr val="000000"/>
                </a:solidFill>
              </a:rPr>
              <a:t>(look for SQL Server Machine Learning)</a:t>
            </a:r>
            <a:endParaRPr lang="en-US" sz="3000" i="1" dirty="0">
              <a:solidFill>
                <a:srgbClr val="000000"/>
              </a:solidFill>
            </a:endParaRPr>
          </a:p>
        </p:txBody>
      </p:sp>
    </p:spTree>
    <p:extLst>
      <p:ext uri="{BB962C8B-B14F-4D97-AF65-F5344CB8AC3E}">
        <p14:creationId xmlns:p14="http://schemas.microsoft.com/office/powerpoint/2010/main" val="3827920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Engineering</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sp>
        <p:nvSpPr>
          <p:cNvPr id="87" name="Text Placeholder 86">
            <a:extLst>
              <a:ext uri="{FF2B5EF4-FFF2-40B4-BE49-F238E27FC236}">
                <a16:creationId xmlns:a16="http://schemas.microsoft.com/office/drawing/2014/main" id="{70F01EC5-F4A4-4C4C-9209-F24F0BD3C13E}"/>
              </a:ext>
            </a:extLst>
          </p:cNvPr>
          <p:cNvSpPr>
            <a:spLocks noGrp="1"/>
          </p:cNvSpPr>
          <p:nvPr>
            <p:ph type="body" sz="quarter" idx="15"/>
          </p:nvPr>
        </p:nvSpPr>
        <p:spPr/>
        <p:txBody>
          <a:bodyPr/>
          <a:lstStyle/>
          <a:p>
            <a:r>
              <a:rPr lang="en-US" dirty="0"/>
              <a:t>Speaker details go here: 24pt Segoe, max of two biography points</a:t>
            </a:r>
          </a:p>
        </p:txBody>
      </p:sp>
      <p:sp>
        <p:nvSpPr>
          <p:cNvPr id="88" name="Text Placeholder 87">
            <a:extLst>
              <a:ext uri="{FF2B5EF4-FFF2-40B4-BE49-F238E27FC236}">
                <a16:creationId xmlns:a16="http://schemas.microsoft.com/office/drawing/2014/main" id="{71156FC7-067B-BD43-B943-9ACCD790036E}"/>
              </a:ext>
            </a:extLst>
          </p:cNvPr>
          <p:cNvSpPr>
            <a:spLocks noGrp="1"/>
          </p:cNvSpPr>
          <p:nvPr>
            <p:ph type="body" sz="quarter" idx="16"/>
          </p:nvPr>
        </p:nvSpPr>
        <p:spPr/>
        <p:txBody>
          <a:bodyPr/>
          <a:lstStyle/>
          <a:p>
            <a:r>
              <a:rPr lang="en-US" dirty="0"/>
              <a:t>Speaker details go here: 24pt Segoe, max of two biography points</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945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684877" y="3385803"/>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684877" y="3786636"/>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745450" y="3858202"/>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8" name="Title 37">
            <a:extLst>
              <a:ext uri="{FF2B5EF4-FFF2-40B4-BE49-F238E27FC236}">
                <a16:creationId xmlns:a16="http://schemas.microsoft.com/office/drawing/2014/main" id="{E7E6B5D7-DBDB-9F46-8E00-B16786079CCD}"/>
              </a:ext>
            </a:extLst>
          </p:cNvPr>
          <p:cNvSpPr>
            <a:spLocks noGrp="1"/>
          </p:cNvSpPr>
          <p:nvPr>
            <p:ph type="title"/>
          </p:nvPr>
        </p:nvSpPr>
        <p:spPr/>
        <p:txBody>
          <a:bodyPr/>
          <a:lstStyle/>
          <a:p>
            <a:r>
              <a:rPr lang="en-US" dirty="0"/>
              <a:t>Speaker name</a:t>
            </a:r>
          </a:p>
        </p:txBody>
      </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p:txBody>
          <a:bodyPr/>
          <a:lstStyle/>
          <a:p>
            <a:r>
              <a:rPr lang="en-US" dirty="0"/>
              <a:t>@AnalyticAnna</a:t>
            </a:r>
          </a:p>
          <a:p>
            <a:r>
              <a:rPr lang="en-US" dirty="0"/>
              <a:t>antho@microosft.com</a:t>
            </a:r>
          </a:p>
        </p:txBody>
      </p:sp>
    </p:spTree>
    <p:extLst>
      <p:ext uri="{BB962C8B-B14F-4D97-AF65-F5344CB8AC3E}">
        <p14:creationId xmlns:p14="http://schemas.microsoft.com/office/powerpoint/2010/main" val="3041720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2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Palette</a:t>
            </a:r>
          </a:p>
        </p:txBody>
      </p:sp>
      <p:sp>
        <p:nvSpPr>
          <p:cNvPr id="6" name="TextBox 5">
            <a:extLst>
              <a:ext uri="{FF2B5EF4-FFF2-40B4-BE49-F238E27FC236}">
                <a16:creationId xmlns:a16="http://schemas.microsoft.com/office/drawing/2014/main" id="{A79EC019-6842-044A-95B0-864A2BBC4E03}"/>
              </a:ext>
            </a:extLst>
          </p:cNvPr>
          <p:cNvSpPr txBox="1"/>
          <p:nvPr/>
        </p:nvSpPr>
        <p:spPr>
          <a:xfrm>
            <a:off x="322782" y="1381914"/>
            <a:ext cx="1642886"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Primary Palette</a:t>
            </a:r>
          </a:p>
        </p:txBody>
      </p:sp>
      <p:sp>
        <p:nvSpPr>
          <p:cNvPr id="7" name="Teardrop 6">
            <a:extLst>
              <a:ext uri="{FF2B5EF4-FFF2-40B4-BE49-F238E27FC236}">
                <a16:creationId xmlns:a16="http://schemas.microsoft.com/office/drawing/2014/main" id="{141141EB-DE5D-3449-9E61-06C2D51E63D5}"/>
              </a:ext>
            </a:extLst>
          </p:cNvPr>
          <p:cNvSpPr/>
          <p:nvPr/>
        </p:nvSpPr>
        <p:spPr>
          <a:xfrm rot="16200000" flipH="1">
            <a:off x="4072014" y="2016224"/>
            <a:ext cx="922013" cy="922013"/>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ardrop 7">
            <a:extLst>
              <a:ext uri="{FF2B5EF4-FFF2-40B4-BE49-F238E27FC236}">
                <a16:creationId xmlns:a16="http://schemas.microsoft.com/office/drawing/2014/main" id="{D9757267-3C78-564D-A3C5-96C258710E6E}"/>
              </a:ext>
            </a:extLst>
          </p:cNvPr>
          <p:cNvSpPr/>
          <p:nvPr/>
        </p:nvSpPr>
        <p:spPr>
          <a:xfrm rot="16200000" flipH="1">
            <a:off x="420791" y="1853320"/>
            <a:ext cx="1084917" cy="1084917"/>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36E21"/>
              </a:solidFill>
            </a:endParaRPr>
          </a:p>
        </p:txBody>
      </p:sp>
      <p:sp>
        <p:nvSpPr>
          <p:cNvPr id="9" name="Teardrop 8">
            <a:extLst>
              <a:ext uri="{FF2B5EF4-FFF2-40B4-BE49-F238E27FC236}">
                <a16:creationId xmlns:a16="http://schemas.microsoft.com/office/drawing/2014/main" id="{42A4A8FC-67E5-584E-93F1-1C621A81C495}"/>
              </a:ext>
            </a:extLst>
          </p:cNvPr>
          <p:cNvSpPr/>
          <p:nvPr/>
        </p:nvSpPr>
        <p:spPr>
          <a:xfrm rot="16200000" flipH="1">
            <a:off x="1684927" y="1853320"/>
            <a:ext cx="1084917" cy="1084917"/>
          </a:xfrm>
          <a:prstGeom prst="teardrop">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86CCA029-1007-4A47-A265-2238021630A4}"/>
              </a:ext>
            </a:extLst>
          </p:cNvPr>
          <p:cNvSpPr/>
          <p:nvPr/>
        </p:nvSpPr>
        <p:spPr>
          <a:xfrm rot="16200000" flipH="1">
            <a:off x="2951040" y="2016224"/>
            <a:ext cx="922013" cy="922013"/>
          </a:xfrm>
          <a:prstGeom prst="teardrop">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C6331C-72BF-294B-90B5-661F0763DAC2}"/>
              </a:ext>
            </a:extLst>
          </p:cNvPr>
          <p:cNvSpPr txBox="1"/>
          <p:nvPr/>
        </p:nvSpPr>
        <p:spPr>
          <a:xfrm>
            <a:off x="322782" y="3577031"/>
            <a:ext cx="3430555" cy="338554"/>
          </a:xfrm>
          <a:prstGeom prst="rect">
            <a:avLst/>
          </a:prstGeom>
          <a:noFill/>
        </p:spPr>
        <p:txBody>
          <a:bodyPr wrap="none" rtlCol="0">
            <a:spAutoFit/>
          </a:bodyPr>
          <a:lstStyle/>
          <a:p>
            <a:pPr>
              <a:defRPr/>
            </a:pPr>
            <a:r>
              <a:rPr lang="en-US" sz="1600" spc="20" dirty="0">
                <a:latin typeface="Segoe UI Semibold" panose="020B0502040204020203" pitchFamily="34" charset="0"/>
                <a:cs typeface="Segoe UI Semibold" panose="020B0502040204020203" pitchFamily="34" charset="0"/>
              </a:rPr>
              <a:t>Secondary Palette: Use Sparingly</a:t>
            </a:r>
          </a:p>
        </p:txBody>
      </p:sp>
      <p:grpSp>
        <p:nvGrpSpPr>
          <p:cNvPr id="17" name="Group 16">
            <a:extLst>
              <a:ext uri="{FF2B5EF4-FFF2-40B4-BE49-F238E27FC236}">
                <a16:creationId xmlns:a16="http://schemas.microsoft.com/office/drawing/2014/main" id="{4BC6330B-7604-884F-8538-4D6B0E5ECC17}"/>
              </a:ext>
            </a:extLst>
          </p:cNvPr>
          <p:cNvGrpSpPr/>
          <p:nvPr/>
        </p:nvGrpSpPr>
        <p:grpSpPr>
          <a:xfrm>
            <a:off x="415848" y="4134352"/>
            <a:ext cx="2297553" cy="486014"/>
            <a:chOff x="527608" y="3764814"/>
            <a:chExt cx="2943430" cy="622640"/>
          </a:xfrm>
        </p:grpSpPr>
        <p:sp>
          <p:nvSpPr>
            <p:cNvPr id="13" name="Teardrop 12">
              <a:extLst>
                <a:ext uri="{FF2B5EF4-FFF2-40B4-BE49-F238E27FC236}">
                  <a16:creationId xmlns:a16="http://schemas.microsoft.com/office/drawing/2014/main" id="{7AC7369B-CBC9-714F-A6C2-DCE08B29C9FF}"/>
                </a:ext>
              </a:extLst>
            </p:cNvPr>
            <p:cNvSpPr/>
            <p:nvPr/>
          </p:nvSpPr>
          <p:spPr>
            <a:xfrm rot="16200000" flipH="1">
              <a:off x="527608" y="3764814"/>
              <a:ext cx="622640" cy="622640"/>
            </a:xfrm>
            <a:prstGeom prst="teardrop">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1F470E1E-036E-464F-9218-E9F7C1C8E859}"/>
                </a:ext>
              </a:extLst>
            </p:cNvPr>
            <p:cNvSpPr/>
            <p:nvPr/>
          </p:nvSpPr>
          <p:spPr>
            <a:xfrm rot="16200000" flipH="1">
              <a:off x="1301204" y="3764814"/>
              <a:ext cx="622640" cy="622640"/>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ardrop 14">
              <a:extLst>
                <a:ext uri="{FF2B5EF4-FFF2-40B4-BE49-F238E27FC236}">
                  <a16:creationId xmlns:a16="http://schemas.microsoft.com/office/drawing/2014/main" id="{D98E07A1-91E0-F245-934B-8A26D0709C32}"/>
                </a:ext>
              </a:extLst>
            </p:cNvPr>
            <p:cNvSpPr/>
            <p:nvPr/>
          </p:nvSpPr>
          <p:spPr>
            <a:xfrm rot="16200000" flipH="1">
              <a:off x="2074801" y="3764814"/>
              <a:ext cx="622640" cy="622640"/>
            </a:xfrm>
            <a:prstGeom prst="teardrop">
              <a:avLst/>
            </a:prstGeom>
            <a:solidFill>
              <a:srgbClr val="289E5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ardrop 15">
              <a:extLst>
                <a:ext uri="{FF2B5EF4-FFF2-40B4-BE49-F238E27FC236}">
                  <a16:creationId xmlns:a16="http://schemas.microsoft.com/office/drawing/2014/main" id="{9EEECADE-D62E-3944-ACF9-B36C761A5765}"/>
                </a:ext>
              </a:extLst>
            </p:cNvPr>
            <p:cNvSpPr/>
            <p:nvPr/>
          </p:nvSpPr>
          <p:spPr>
            <a:xfrm rot="16200000" flipH="1">
              <a:off x="2848398" y="3764814"/>
              <a:ext cx="622640" cy="622640"/>
            </a:xfrm>
            <a:prstGeom prst="teardrop">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44552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p:txBody>
          <a:bodyPr/>
          <a:lstStyle/>
          <a:p>
            <a:r>
              <a:rPr lang="en-US" dirty="0"/>
              <a:t>Section title goes here</a:t>
            </a:r>
          </a:p>
        </p:txBody>
      </p:sp>
    </p:spTree>
    <p:extLst>
      <p:ext uri="{BB962C8B-B14F-4D97-AF65-F5344CB8AC3E}">
        <p14:creationId xmlns:p14="http://schemas.microsoft.com/office/powerpoint/2010/main" val="10270048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Titles are 36pt Segoe UI </a:t>
            </a:r>
            <a:r>
              <a:rPr lang="en-US" dirty="0" err="1"/>
              <a:t>semibold</a:t>
            </a:r>
            <a:endParaRPr lang="en-US" dirty="0"/>
          </a:p>
        </p:txBody>
      </p:sp>
      <p:sp>
        <p:nvSpPr>
          <p:cNvPr id="12" name="Text Placeholder 11">
            <a:extLst>
              <a:ext uri="{FF2B5EF4-FFF2-40B4-BE49-F238E27FC236}">
                <a16:creationId xmlns:a16="http://schemas.microsoft.com/office/drawing/2014/main" id="{1AC77490-481E-CC44-A537-073EF490C56D}"/>
              </a:ext>
            </a:extLst>
          </p:cNvPr>
          <p:cNvSpPr>
            <a:spLocks noGrp="1"/>
          </p:cNvSpPr>
          <p:nvPr>
            <p:ph type="body" sz="quarter" idx="21"/>
          </p:nvPr>
        </p:nvSpPr>
        <p:spPr/>
        <p:txBody>
          <a:bodyPr/>
          <a:lstStyle/>
          <a:p>
            <a:r>
              <a:rPr lang="en-US" dirty="0"/>
              <a:t>Body copy, 24pt Segoe UI Regular</a:t>
            </a:r>
          </a:p>
        </p:txBody>
      </p:sp>
      <p:sp>
        <p:nvSpPr>
          <p:cNvPr id="15" name="Text Placeholder 14">
            <a:extLst>
              <a:ext uri="{FF2B5EF4-FFF2-40B4-BE49-F238E27FC236}">
                <a16:creationId xmlns:a16="http://schemas.microsoft.com/office/drawing/2014/main" id="{ECCC0CB4-FC45-8142-ADCD-910E57445555}"/>
              </a:ext>
            </a:extLst>
          </p:cNvPr>
          <p:cNvSpPr>
            <a:spLocks noGrp="1"/>
          </p:cNvSpPr>
          <p:nvPr>
            <p:ph type="body" sz="quarter" idx="10"/>
          </p:nvPr>
        </p:nvSpPr>
        <p:spPr/>
        <p:txBody>
          <a:bodyPr/>
          <a:lstStyle/>
          <a:p>
            <a:r>
              <a:rPr lang="en-US" dirty="0"/>
              <a:t>24pt Segoe UI </a:t>
            </a:r>
            <a:r>
              <a:rPr lang="en-US" dirty="0" err="1"/>
              <a:t>Semibold</a:t>
            </a:r>
            <a:endParaRPr lang="en-US" dirty="0"/>
          </a:p>
        </p:txBody>
      </p:sp>
    </p:spTree>
    <p:extLst>
      <p:ext uri="{BB962C8B-B14F-4D97-AF65-F5344CB8AC3E}">
        <p14:creationId xmlns:p14="http://schemas.microsoft.com/office/powerpoint/2010/main" val="303563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D5667E16-7B91-7040-A169-703FAA13A669}"/>
              </a:ext>
            </a:extLst>
          </p:cNvPr>
          <p:cNvSpPr>
            <a:spLocks noGrp="1"/>
          </p:cNvSpPr>
          <p:nvPr>
            <p:ph type="body" sz="quarter" idx="10"/>
          </p:nvPr>
        </p:nvSpPr>
        <p:spPr/>
        <p:txBody>
          <a:bodyPr/>
          <a:lstStyle/>
          <a:p>
            <a:r>
              <a:rPr lang="en-US" dirty="0"/>
              <a:t>24pt Segoe UI </a:t>
            </a:r>
            <a:r>
              <a:rPr lang="en-US" dirty="0" err="1"/>
              <a:t>Semibold</a:t>
            </a:r>
            <a:endParaRPr lang="en-US" dirty="0"/>
          </a:p>
        </p:txBody>
      </p:sp>
      <p:sp>
        <p:nvSpPr>
          <p:cNvPr id="23" name="Text Placeholder 22">
            <a:extLst>
              <a:ext uri="{FF2B5EF4-FFF2-40B4-BE49-F238E27FC236}">
                <a16:creationId xmlns:a16="http://schemas.microsoft.com/office/drawing/2014/main" id="{340E40EA-D8AA-2A4B-9A0D-D4987B8F70E3}"/>
              </a:ext>
            </a:extLst>
          </p:cNvPr>
          <p:cNvSpPr>
            <a:spLocks noGrp="1"/>
          </p:cNvSpPr>
          <p:nvPr>
            <p:ph type="body" sz="quarter" idx="24"/>
          </p:nvPr>
        </p:nvSpPr>
        <p:spPr/>
        <p:txBody>
          <a:bodyPr/>
          <a:lstStyle/>
          <a:p>
            <a:r>
              <a:rPr lang="en-US" dirty="0"/>
              <a:t>24pt Segoe UI </a:t>
            </a:r>
            <a:r>
              <a:rPr lang="en-US" dirty="0" err="1"/>
              <a:t>Semibold</a:t>
            </a:r>
            <a:endParaRPr lang="en-US" dirty="0"/>
          </a:p>
        </p:txBody>
      </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Two points</a:t>
            </a:r>
          </a:p>
        </p:txBody>
      </p:sp>
      <p:sp>
        <p:nvSpPr>
          <p:cNvPr id="24" name="Text Placeholder 23">
            <a:extLst>
              <a:ext uri="{FF2B5EF4-FFF2-40B4-BE49-F238E27FC236}">
                <a16:creationId xmlns:a16="http://schemas.microsoft.com/office/drawing/2014/main" id="{907CB993-3A54-D34D-AEC8-F3E49762F304}"/>
              </a:ext>
            </a:extLst>
          </p:cNvPr>
          <p:cNvSpPr>
            <a:spLocks noGrp="1"/>
          </p:cNvSpPr>
          <p:nvPr>
            <p:ph type="body" sz="quarter" idx="26"/>
          </p:nvPr>
        </p:nvSpPr>
        <p:spPr/>
        <p:txBody>
          <a:bodyPr/>
          <a:lstStyle/>
          <a:p>
            <a:r>
              <a:rPr lang="en-US" dirty="0"/>
              <a:t>Body copy, 24pt Segoe UI Regular</a:t>
            </a:r>
          </a:p>
        </p:txBody>
      </p:sp>
      <p:sp>
        <p:nvSpPr>
          <p:cNvPr id="25" name="Text Placeholder 24">
            <a:extLst>
              <a:ext uri="{FF2B5EF4-FFF2-40B4-BE49-F238E27FC236}">
                <a16:creationId xmlns:a16="http://schemas.microsoft.com/office/drawing/2014/main" id="{52C8BFE4-9BFC-024D-A2A5-F9CDBB7E9D16}"/>
              </a:ext>
            </a:extLst>
          </p:cNvPr>
          <p:cNvSpPr>
            <a:spLocks noGrp="1"/>
          </p:cNvSpPr>
          <p:nvPr>
            <p:ph type="body" sz="quarter" idx="27"/>
          </p:nvPr>
        </p:nvSpPr>
        <p:spPr/>
        <p:txBody>
          <a:bodyPr/>
          <a:lstStyle/>
          <a:p>
            <a:r>
              <a:rPr lang="en-US" dirty="0"/>
              <a:t>Body copy, 24pt Segoe UI Regular</a:t>
            </a:r>
          </a:p>
        </p:txBody>
      </p:sp>
    </p:spTree>
    <p:extLst>
      <p:ext uri="{BB962C8B-B14F-4D97-AF65-F5344CB8AC3E}">
        <p14:creationId xmlns:p14="http://schemas.microsoft.com/office/powerpoint/2010/main" val="1718167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82CCB1B-3DB4-794C-8DC8-0C5C086B0991}"/>
              </a:ext>
            </a:extLst>
          </p:cNvPr>
          <p:cNvSpPr>
            <a:spLocks noGrp="1"/>
          </p:cNvSpPr>
          <p:nvPr>
            <p:ph type="title"/>
          </p:nvPr>
        </p:nvSpPr>
        <p:spPr/>
        <p:txBody>
          <a:bodyPr/>
          <a:lstStyle/>
          <a:p>
            <a:r>
              <a:rPr lang="en-US" dirty="0"/>
              <a:t>Three points</a:t>
            </a:r>
          </a:p>
        </p:txBody>
      </p:sp>
      <p:sp>
        <p:nvSpPr>
          <p:cNvPr id="30" name="Text Placeholder 29">
            <a:extLst>
              <a:ext uri="{FF2B5EF4-FFF2-40B4-BE49-F238E27FC236}">
                <a16:creationId xmlns:a16="http://schemas.microsoft.com/office/drawing/2014/main" id="{4FD3956B-B4B4-5841-8881-086D59577B27}"/>
              </a:ext>
            </a:extLst>
          </p:cNvPr>
          <p:cNvSpPr>
            <a:spLocks noGrp="1"/>
          </p:cNvSpPr>
          <p:nvPr>
            <p:ph type="body" sz="quarter" idx="10"/>
          </p:nvPr>
        </p:nvSpPr>
        <p:spPr/>
        <p:txBody>
          <a:bodyPr/>
          <a:lstStyle/>
          <a:p>
            <a:r>
              <a:rPr lang="en-US" dirty="0"/>
              <a:t>24pt Segoe UI</a:t>
            </a:r>
          </a:p>
        </p:txBody>
      </p:sp>
      <p:sp>
        <p:nvSpPr>
          <p:cNvPr id="31" name="Text Placeholder 30">
            <a:extLst>
              <a:ext uri="{FF2B5EF4-FFF2-40B4-BE49-F238E27FC236}">
                <a16:creationId xmlns:a16="http://schemas.microsoft.com/office/drawing/2014/main" id="{8CC2B3C6-825A-F244-97BC-272D1C860C9F}"/>
              </a:ext>
            </a:extLst>
          </p:cNvPr>
          <p:cNvSpPr>
            <a:spLocks noGrp="1"/>
          </p:cNvSpPr>
          <p:nvPr>
            <p:ph type="body" sz="quarter" idx="26"/>
          </p:nvPr>
        </p:nvSpPr>
        <p:spPr/>
        <p:txBody>
          <a:bodyPr/>
          <a:lstStyle/>
          <a:p>
            <a:r>
              <a:rPr lang="en-US" dirty="0"/>
              <a:t>Body copy, 24pt Segoe UI Regular</a:t>
            </a:r>
          </a:p>
        </p:txBody>
      </p:sp>
      <p:sp>
        <p:nvSpPr>
          <p:cNvPr id="39" name="Text Placeholder 38">
            <a:extLst>
              <a:ext uri="{FF2B5EF4-FFF2-40B4-BE49-F238E27FC236}">
                <a16:creationId xmlns:a16="http://schemas.microsoft.com/office/drawing/2014/main" id="{41951C38-52B2-C142-84F3-1DFA8B4A5FF6}"/>
              </a:ext>
            </a:extLst>
          </p:cNvPr>
          <p:cNvSpPr>
            <a:spLocks noGrp="1"/>
          </p:cNvSpPr>
          <p:nvPr>
            <p:ph type="body" sz="quarter" idx="27"/>
          </p:nvPr>
        </p:nvSpPr>
        <p:spPr/>
        <p:txBody>
          <a:bodyPr/>
          <a:lstStyle/>
          <a:p>
            <a:r>
              <a:rPr lang="en-US" dirty="0"/>
              <a:t>24pt Segoe UI</a:t>
            </a:r>
          </a:p>
        </p:txBody>
      </p:sp>
      <p:sp>
        <p:nvSpPr>
          <p:cNvPr id="40" name="Text Placeholder 39">
            <a:extLst>
              <a:ext uri="{FF2B5EF4-FFF2-40B4-BE49-F238E27FC236}">
                <a16:creationId xmlns:a16="http://schemas.microsoft.com/office/drawing/2014/main" id="{BF5103A8-F08A-1941-88D6-2C891BA699D7}"/>
              </a:ext>
            </a:extLst>
          </p:cNvPr>
          <p:cNvSpPr>
            <a:spLocks noGrp="1"/>
          </p:cNvSpPr>
          <p:nvPr>
            <p:ph type="body" sz="quarter" idx="28"/>
          </p:nvPr>
        </p:nvSpPr>
        <p:spPr/>
        <p:txBody>
          <a:bodyPr/>
          <a:lstStyle/>
          <a:p>
            <a:r>
              <a:rPr lang="en-US" dirty="0"/>
              <a:t>Body copy, 24pt Segoe UI Regular</a:t>
            </a:r>
          </a:p>
          <a:p>
            <a:endParaRPr lang="en-US" dirty="0"/>
          </a:p>
        </p:txBody>
      </p:sp>
      <p:sp>
        <p:nvSpPr>
          <p:cNvPr id="41" name="Text Placeholder 40">
            <a:extLst>
              <a:ext uri="{FF2B5EF4-FFF2-40B4-BE49-F238E27FC236}">
                <a16:creationId xmlns:a16="http://schemas.microsoft.com/office/drawing/2014/main" id="{A3917573-DAC0-CC44-86D7-010BC7C6ED16}"/>
              </a:ext>
            </a:extLst>
          </p:cNvPr>
          <p:cNvSpPr>
            <a:spLocks noGrp="1"/>
          </p:cNvSpPr>
          <p:nvPr>
            <p:ph type="body" sz="quarter" idx="29"/>
          </p:nvPr>
        </p:nvSpPr>
        <p:spPr/>
        <p:txBody>
          <a:bodyPr/>
          <a:lstStyle/>
          <a:p>
            <a:r>
              <a:rPr lang="en-US" dirty="0"/>
              <a:t>24pt Segoe UI</a:t>
            </a:r>
          </a:p>
        </p:txBody>
      </p:sp>
      <p:sp>
        <p:nvSpPr>
          <p:cNvPr id="42" name="Text Placeholder 41">
            <a:extLst>
              <a:ext uri="{FF2B5EF4-FFF2-40B4-BE49-F238E27FC236}">
                <a16:creationId xmlns:a16="http://schemas.microsoft.com/office/drawing/2014/main" id="{C5D48F72-C566-EB4E-BE9C-667C1AB7D0DC}"/>
              </a:ext>
            </a:extLst>
          </p:cNvPr>
          <p:cNvSpPr>
            <a:spLocks noGrp="1"/>
          </p:cNvSpPr>
          <p:nvPr>
            <p:ph type="body" sz="quarter" idx="30"/>
          </p:nvPr>
        </p:nvSpPr>
        <p:spPr/>
        <p:txBody>
          <a:bodyPr/>
          <a:lstStyle/>
          <a:p>
            <a:r>
              <a:rPr lang="en-US" dirty="0"/>
              <a:t>Body copy, 24pt Segoe UI Regular</a:t>
            </a:r>
          </a:p>
          <a:p>
            <a:endParaRPr lang="en-US" dirty="0"/>
          </a:p>
        </p:txBody>
      </p:sp>
    </p:spTree>
    <p:extLst>
      <p:ext uri="{BB962C8B-B14F-4D97-AF65-F5344CB8AC3E}">
        <p14:creationId xmlns:p14="http://schemas.microsoft.com/office/powerpoint/2010/main" val="2738111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Table style</a:t>
            </a:r>
          </a:p>
        </p:txBody>
      </p:sp>
      <p:graphicFrame>
        <p:nvGraphicFramePr>
          <p:cNvPr id="12" name="Table 11">
            <a:extLst>
              <a:ext uri="{FF2B5EF4-FFF2-40B4-BE49-F238E27FC236}">
                <a16:creationId xmlns:a16="http://schemas.microsoft.com/office/drawing/2014/main" id="{0E067A6D-34BF-3142-B449-95ABA0F5406C}"/>
              </a:ext>
            </a:extLst>
          </p:cNvPr>
          <p:cNvGraphicFramePr>
            <a:graphicFrameLocks noGrp="1"/>
          </p:cNvGraphicFramePr>
          <p:nvPr>
            <p:extLst>
              <p:ext uri="{D42A27DB-BD31-4B8C-83A1-F6EECF244321}">
                <p14:modId xmlns:p14="http://schemas.microsoft.com/office/powerpoint/2010/main" val="2758393910"/>
              </p:ext>
            </p:extLst>
          </p:nvPr>
        </p:nvGraphicFramePr>
        <p:xfrm>
          <a:off x="377039" y="1594593"/>
          <a:ext cx="8359617" cy="3072161"/>
        </p:xfrm>
        <a:graphic>
          <a:graphicData uri="http://schemas.openxmlformats.org/drawingml/2006/table">
            <a:tbl>
              <a:tblPr firstRow="1" bandRow="1">
                <a:tableStyleId>{2D5ABB26-0587-4C30-8999-92F81FD0307C}</a:tableStyleId>
              </a:tblPr>
              <a:tblGrid>
                <a:gridCol w="2786539">
                  <a:extLst>
                    <a:ext uri="{9D8B030D-6E8A-4147-A177-3AD203B41FA5}">
                      <a16:colId xmlns:a16="http://schemas.microsoft.com/office/drawing/2014/main" val="3310045158"/>
                    </a:ext>
                  </a:extLst>
                </a:gridCol>
                <a:gridCol w="2786539">
                  <a:extLst>
                    <a:ext uri="{9D8B030D-6E8A-4147-A177-3AD203B41FA5}">
                      <a16:colId xmlns:a16="http://schemas.microsoft.com/office/drawing/2014/main" val="558346684"/>
                    </a:ext>
                  </a:extLst>
                </a:gridCol>
                <a:gridCol w="2786539">
                  <a:extLst>
                    <a:ext uri="{9D8B030D-6E8A-4147-A177-3AD203B41FA5}">
                      <a16:colId xmlns:a16="http://schemas.microsoft.com/office/drawing/2014/main" val="471058550"/>
                    </a:ext>
                  </a:extLst>
                </a:gridCol>
              </a:tblGrid>
              <a:tr h="745101">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a:noFill/>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cs typeface="Segoe UI Semibold" panose="020B0502040204020203" pitchFamily="34" charset="0"/>
                        </a:rPr>
                        <a:t>Heading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24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t>Heading</a:t>
                      </a:r>
                    </a:p>
                  </a:txBody>
                  <a:tcPr anchor="ctr">
                    <a:lnL w="12700" cap="flat" cmpd="sng" algn="ctr">
                      <a:noFill/>
                      <a:prstDash val="solid"/>
                      <a:round/>
                      <a:headEnd type="none" w="med" len="med"/>
                      <a:tailEnd type="none" w="med" len="med"/>
                    </a:lnL>
                    <a:lnR>
                      <a:noFill/>
                    </a:lnR>
                    <a:lnT>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1227163"/>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170832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4979037"/>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641488"/>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w="12700" cap="flat" cmpd="sng" algn="ctr">
                      <a:solidFill>
                        <a:schemeClr val="bg1"/>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38486461"/>
                  </a:ext>
                </a:extLst>
              </a:tr>
              <a:tr h="465412">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a:noFill/>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ct val="20000"/>
                        </a:spcBef>
                        <a:spcAft>
                          <a:spcPts val="0"/>
                        </a:spcAft>
                        <a:buClr>
                          <a:srgbClr val="33C0CD"/>
                        </a:buClr>
                        <a:buSzTx/>
                        <a:buFont typeface="Arial"/>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 data here</a:t>
                      </a:r>
                    </a:p>
                  </a:txBody>
                  <a:tcPr anchor="ctr">
                    <a:lnL w="12700" cap="flat" cmpd="sng" algn="ctr">
                      <a:noFill/>
                      <a:prstDash val="solid"/>
                      <a:round/>
                      <a:headEnd type="none" w="med" len="med"/>
                      <a:tailEnd type="none" w="med" len="med"/>
                    </a:lnL>
                    <a:lnR>
                      <a:noFill/>
                    </a:lnR>
                    <a:lnT w="12700" cap="flat" cmpd="sng" algn="ctr">
                      <a:solidFill>
                        <a:schemeClr val="bg1"/>
                      </a:solidFill>
                      <a:prstDash val="sys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63975009"/>
                  </a:ext>
                </a:extLst>
              </a:tr>
            </a:tbl>
          </a:graphicData>
        </a:graphic>
      </p:graphicFrame>
    </p:spTree>
    <p:extLst>
      <p:ext uri="{BB962C8B-B14F-4D97-AF65-F5344CB8AC3E}">
        <p14:creationId xmlns:p14="http://schemas.microsoft.com/office/powerpoint/2010/main" val="2730116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a:lstStyle/>
          <a:p>
            <a:r>
              <a:rPr lang="en-US" dirty="0"/>
              <a:t>Slide for Developer’s Software Code</a:t>
            </a:r>
          </a:p>
        </p:txBody>
      </p:sp>
      <p:sp>
        <p:nvSpPr>
          <p:cNvPr id="2" name="Rectangle 1">
            <a:extLst>
              <a:ext uri="{FF2B5EF4-FFF2-40B4-BE49-F238E27FC236}">
                <a16:creationId xmlns:a16="http://schemas.microsoft.com/office/drawing/2014/main" id="{5A55B69C-86C8-D648-90AC-3A502B32F3F0}"/>
              </a:ext>
            </a:extLst>
          </p:cNvPr>
          <p:cNvSpPr/>
          <p:nvPr/>
        </p:nvSpPr>
        <p:spPr>
          <a:xfrm>
            <a:off x="312744" y="1571854"/>
            <a:ext cx="8274208" cy="1938992"/>
          </a:xfrm>
          <a:prstGeom prst="rect">
            <a:avLst/>
          </a:prstGeom>
        </p:spPr>
        <p:txBody>
          <a:bodyPr wrap="square">
            <a:spAutoFit/>
          </a:bodyPr>
          <a:lstStyle/>
          <a:p>
            <a:pPr marL="4763" lvl="0">
              <a:spcAft>
                <a:spcPts val="1200"/>
              </a:spcAft>
            </a:pPr>
            <a:r>
              <a:rPr lang="en-US" dirty="0">
                <a:latin typeface="Consolas" panose="020B0609020204030204" pitchFamily="49" charset="0"/>
                <a:cs typeface="Consolas" panose="020B0609020204030204" pitchFamily="49" charset="0"/>
              </a:rPr>
              <a:t>Use this layout to show software code</a:t>
            </a:r>
          </a:p>
          <a:p>
            <a:pPr marL="4763" lvl="1">
              <a:spcAft>
                <a:spcPts val="1200"/>
              </a:spcAft>
            </a:pPr>
            <a:r>
              <a:rPr lang="en-US" dirty="0">
                <a:latin typeface="Consolas" panose="020B0609020204030204" pitchFamily="49" charset="0"/>
                <a:cs typeface="Consolas" panose="020B0609020204030204" pitchFamily="49" charset="0"/>
              </a:rPr>
              <a:t>The font is Consolas, a monospace font</a:t>
            </a:r>
          </a:p>
          <a:p>
            <a:pPr marL="4763" lvl="1">
              <a:spcAft>
                <a:spcPts val="1200"/>
              </a:spcAft>
            </a:pPr>
            <a:r>
              <a:rPr lang="en-US" dirty="0">
                <a:latin typeface="Consolas" panose="020B0609020204030204" pitchFamily="49" charset="0"/>
                <a:cs typeface="Consolas" panose="020B0609020204030204" pitchFamily="49" charset="0"/>
              </a:rPr>
              <a:t>The slide doesn’t use bullets but levels can be indented using the “Increase List Level” icon on the Home menu</a:t>
            </a:r>
          </a:p>
          <a:p>
            <a:pPr marL="4763">
              <a:spcAft>
                <a:spcPts val="1200"/>
              </a:spcAft>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46261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A6BA-F3EA-BF46-983E-2811DE4278B7}"/>
              </a:ext>
            </a:extLst>
          </p:cNvPr>
          <p:cNvSpPr>
            <a:spLocks noGrp="1"/>
          </p:cNvSpPr>
          <p:nvPr>
            <p:ph type="title"/>
          </p:nvPr>
        </p:nvSpPr>
        <p:spPr>
          <a:xfrm>
            <a:off x="466363" y="2409477"/>
            <a:ext cx="4105637" cy="1804077"/>
          </a:xfrm>
          <a:prstGeom prst="rect">
            <a:avLst/>
          </a:prstGeom>
        </p:spPr>
        <p:txBody>
          <a:bodyPr/>
          <a:lstStyle/>
          <a:p>
            <a:r>
              <a:rPr lang="en-US" dirty="0"/>
              <a:t>Demo title here , Segoe UI 40pt</a:t>
            </a:r>
          </a:p>
        </p:txBody>
      </p:sp>
    </p:spTree>
    <p:extLst>
      <p:ext uri="{BB962C8B-B14F-4D97-AF65-F5344CB8AC3E}">
        <p14:creationId xmlns:p14="http://schemas.microsoft.com/office/powerpoint/2010/main" val="1967870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6AB5F4-68F5-9B40-B708-7FA296995D4A}"/>
              </a:ext>
            </a:extLst>
          </p:cNvPr>
          <p:cNvSpPr>
            <a:spLocks noGrp="1"/>
          </p:cNvSpPr>
          <p:nvPr>
            <p:ph type="title"/>
          </p:nvPr>
        </p:nvSpPr>
        <p:spPr>
          <a:xfrm>
            <a:off x="466363" y="2409477"/>
            <a:ext cx="4105637" cy="1804077"/>
          </a:xfrm>
          <a:prstGeom prst="rect">
            <a:avLst/>
          </a:prstGeom>
        </p:spPr>
        <p:txBody>
          <a:bodyPr/>
          <a:lstStyle/>
          <a:p>
            <a:r>
              <a:rPr lang="en-US" dirty="0"/>
              <a:t>Video title here, Segoe UI 40pt</a:t>
            </a:r>
          </a:p>
        </p:txBody>
      </p:sp>
    </p:spTree>
    <p:extLst>
      <p:ext uri="{BB962C8B-B14F-4D97-AF65-F5344CB8AC3E}">
        <p14:creationId xmlns:p14="http://schemas.microsoft.com/office/powerpoint/2010/main" val="3833174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2063AC-F281-8743-B5A2-6BB8C768BFA5}"/>
              </a:ext>
            </a:extLst>
          </p:cNvPr>
          <p:cNvSpPr>
            <a:spLocks noGrp="1"/>
          </p:cNvSpPr>
          <p:nvPr>
            <p:ph type="title"/>
          </p:nvPr>
        </p:nvSpPr>
        <p:spPr/>
        <p:txBody>
          <a:bodyPr/>
          <a:lstStyle/>
          <a:p>
            <a:r>
              <a:rPr lang="en-US" dirty="0"/>
              <a:t>Customer name, Segoe UI 40pt</a:t>
            </a:r>
          </a:p>
        </p:txBody>
      </p:sp>
    </p:spTree>
    <p:extLst>
      <p:ext uri="{BB962C8B-B14F-4D97-AF65-F5344CB8AC3E}">
        <p14:creationId xmlns:p14="http://schemas.microsoft.com/office/powerpoint/2010/main" val="83680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2"/>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3"/>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3D6AC9-1F46-42B9-973A-265485208C46}"/>
              </a:ext>
            </a:extLst>
          </p:cNvPr>
          <p:cNvSpPr txBox="1"/>
          <p:nvPr/>
        </p:nvSpPr>
        <p:spPr>
          <a:xfrm>
            <a:off x="259308" y="429905"/>
            <a:ext cx="6578221" cy="553998"/>
          </a:xfrm>
          <a:prstGeom prst="rect">
            <a:avLst/>
          </a:prstGeom>
          <a:noFill/>
        </p:spPr>
        <p:txBody>
          <a:bodyPr wrap="square" rtlCol="0">
            <a:spAutoFit/>
          </a:bodyPr>
          <a:lstStyle/>
          <a:p>
            <a:pPr defTabSz="457189"/>
            <a:r>
              <a:rPr lang="en-US" sz="3000" dirty="0">
                <a:solidFill>
                  <a:srgbClr val="0099CC"/>
                </a:solidFill>
                <a:latin typeface="Calibri" panose="020F0502020204030204"/>
              </a:rPr>
              <a:t>DNNs, ML, DS, AI, NNs, etc.</a:t>
            </a:r>
          </a:p>
        </p:txBody>
      </p:sp>
      <p:sp>
        <p:nvSpPr>
          <p:cNvPr id="5" name="TextBox 4">
            <a:extLst>
              <a:ext uri="{FF2B5EF4-FFF2-40B4-BE49-F238E27FC236}">
                <a16:creationId xmlns:a16="http://schemas.microsoft.com/office/drawing/2014/main" id="{36C2E9F7-31E3-48A6-8058-4F0C8C6DA357}"/>
              </a:ext>
            </a:extLst>
          </p:cNvPr>
          <p:cNvSpPr txBox="1"/>
          <p:nvPr/>
        </p:nvSpPr>
        <p:spPr>
          <a:xfrm>
            <a:off x="654871" y="1443957"/>
            <a:ext cx="7654244" cy="2554545"/>
          </a:xfrm>
          <a:prstGeom prst="rect">
            <a:avLst/>
          </a:prstGeom>
          <a:noFill/>
        </p:spPr>
        <p:txBody>
          <a:bodyPr wrap="square" rtlCol="0">
            <a:spAutoFit/>
          </a:bodyPr>
          <a:lstStyle/>
          <a:p>
            <a:pPr defTabSz="457189"/>
            <a:r>
              <a:rPr lang="en-US" sz="2400" dirty="0">
                <a:solidFill>
                  <a:srgbClr val="000066"/>
                </a:solidFill>
                <a:latin typeface="Calibri" panose="020F0502020204030204"/>
              </a:rPr>
              <a:t>Data Science – analysis of data using traditional statistics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Machine Learning – making predictions from data</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Neural Network – common ML technique</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Deep Neural Network – a NN with multiple “hidden layers”</a:t>
            </a:r>
          </a:p>
          <a:p>
            <a:pPr defTabSz="457189"/>
            <a:endParaRPr lang="en-US" sz="1000" dirty="0">
              <a:solidFill>
                <a:srgbClr val="000066"/>
              </a:solidFill>
              <a:latin typeface="Calibri" panose="020F0502020204030204"/>
            </a:endParaRPr>
          </a:p>
          <a:p>
            <a:pPr defTabSz="457189"/>
            <a:r>
              <a:rPr lang="en-US" sz="2400" dirty="0">
                <a:solidFill>
                  <a:srgbClr val="000066"/>
                </a:solidFill>
                <a:latin typeface="Calibri" panose="020F0502020204030204"/>
              </a:rPr>
              <a:t>Artificial Intelligence – mimicking speech, vision, reasoning</a:t>
            </a:r>
          </a:p>
        </p:txBody>
      </p:sp>
    </p:spTree>
    <p:extLst>
      <p:ext uri="{BB962C8B-B14F-4D97-AF65-F5344CB8AC3E}">
        <p14:creationId xmlns:p14="http://schemas.microsoft.com/office/powerpoint/2010/main" val="2592435612"/>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PASS 2013_SpeakerTemplate_16x9.potx</Template>
  <TotalTime>4653</TotalTime>
  <Words>3869</Words>
  <Application>Microsoft Office PowerPoint</Application>
  <PresentationFormat>On-screen Show (16:9)</PresentationFormat>
  <Paragraphs>768</Paragraphs>
  <Slides>56</Slides>
  <Notes>14</Notes>
  <HiddenSlides>5</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56</vt:i4>
      </vt:variant>
    </vt:vector>
  </HeadingPairs>
  <TitlesOfParts>
    <vt:vector size="71" baseType="lpstr">
      <vt:lpstr>Arial</vt:lpstr>
      <vt:lpstr>Calibri</vt:lpstr>
      <vt:lpstr>Calibri Light</vt:lpstr>
      <vt:lpstr>Consolas</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1_Office Theme</vt:lpstr>
      <vt:lpstr>A Behind the Scenes Look at Machine Learning, AI and DL</vt:lpstr>
      <vt:lpstr>PowerPoint Presentation</vt:lpstr>
      <vt:lpstr>PASS Summit Learning Pathway: AI for Everyone</vt:lpstr>
      <vt:lpstr>Agenda</vt:lpstr>
      <vt:lpstr>Data Science</vt:lpstr>
      <vt:lpstr>Data Science</vt:lpstr>
      <vt:lpstr>Data Science Described</vt:lpstr>
      <vt:lpstr>Progression</vt:lpstr>
      <vt:lpstr>PowerPoint Presentation</vt:lpstr>
      <vt:lpstr>PowerPoint Presentation</vt:lpstr>
      <vt:lpstr>PowerPoint Presentation</vt:lpstr>
      <vt:lpstr>Artificial Intelligence</vt:lpstr>
      <vt:lpstr>Artificial Intelligence</vt:lpstr>
      <vt:lpstr>Artificial Intelligence</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Understanding Deep Learning  Learning through layers</vt:lpstr>
      <vt:lpstr>PowerPoint Presentation</vt:lpstr>
      <vt:lpstr>Example  Shallow Learning with Neural Networks</vt:lpstr>
      <vt:lpstr>Example</vt:lpstr>
      <vt:lpstr>Example</vt:lpstr>
      <vt:lpstr>Example</vt:lpstr>
      <vt:lpstr>Example</vt:lpstr>
      <vt:lpstr>Example</vt:lpstr>
      <vt:lpstr>Complex Predictions and Classifications</vt:lpstr>
      <vt:lpstr>Platforms and Tools</vt:lpstr>
      <vt:lpstr>Platforms and Tools</vt:lpstr>
      <vt:lpstr>PowerPoint Presentation</vt:lpstr>
      <vt:lpstr>Platforms - ML/AI/DL on Azure</vt:lpstr>
      <vt:lpstr>Platforms – SQL Server</vt:lpstr>
      <vt:lpstr>Hybrid Modeling and Deployments Deploy and manage models on internal systems or intelligent cloud and edge </vt:lpstr>
      <vt:lpstr>Resources</vt:lpstr>
      <vt:lpstr>PASS Summit Learning Pathway: AI for Everyone</vt:lpstr>
      <vt:lpstr>Resources</vt:lpstr>
      <vt:lpstr>Anna Hoffman</vt:lpstr>
      <vt:lpstr>PowerPoint Presentation</vt:lpstr>
      <vt:lpstr>Speaker name</vt:lpstr>
      <vt:lpstr>PowerPoint Presentation</vt:lpstr>
      <vt:lpstr>Palette</vt:lpstr>
      <vt:lpstr>Section title goes here</vt:lpstr>
      <vt:lpstr>Titles are 36pt Segoe UI semibold</vt:lpstr>
      <vt:lpstr>Two points</vt:lpstr>
      <vt:lpstr>Three points</vt:lpstr>
      <vt:lpstr>Table style</vt:lpstr>
      <vt:lpstr>Slide for Developer’s Software Code</vt:lpstr>
      <vt:lpstr>Demo title here , Segoe UI 40pt</vt:lpstr>
      <vt:lpstr>Video title here, Segoe UI 40pt</vt:lpstr>
      <vt:lpstr>Customer name, Segoe UI 40pt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No more than 2 lines</dc:title>
  <dc:creator>Lana Montgomery</dc:creator>
  <cp:lastModifiedBy>Anna Hoffman</cp:lastModifiedBy>
  <cp:revision>1161</cp:revision>
  <dcterms:created xsi:type="dcterms:W3CDTF">2013-07-12T18:23:55Z</dcterms:created>
  <dcterms:modified xsi:type="dcterms:W3CDTF">2019-10-19T12:47:19Z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